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58" r:id="rId6"/>
    <p:sldId id="259" r:id="rId7"/>
    <p:sldId id="260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3B2A"/>
    <a:srgbClr val="C393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>
        <p:scale>
          <a:sx n="75" d="100"/>
          <a:sy n="75" d="100"/>
        </p:scale>
        <p:origin x="-51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ata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ata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ata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ata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diagrams/_rels/drawing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rawing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3.jpeg"/></Relationships>
</file>

<file path=ppt/diagrams/_rels/drawing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/Relationships>
</file>

<file path=ppt/diagrams/_rels/drawing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/Relationships>
</file>

<file path=ppt/diagrams/_rels/drawing1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8EB00F-929E-429F-AFCC-9677EDE790D5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BCAF935-F7CC-468B-91C7-28EEE380E63D}">
      <dgm:prSet phldrT="[Текст]" custT="1"/>
      <dgm:spPr>
        <a:solidFill>
          <a:srgbClr val="C39367"/>
        </a:solidFill>
      </dgm:spPr>
      <dgm:t>
        <a:bodyPr/>
        <a:lstStyle/>
        <a:p>
          <a:r>
            <a:rPr lang="ru-RU" sz="1600" dirty="0" smtClean="0">
              <a:latin typeface="PT Sans" panose="020B0503020203020204" pitchFamily="34" charset="-52"/>
              <a:cs typeface="Times New Roman" panose="02020603050405020304" pitchFamily="18" charset="0"/>
            </a:rPr>
            <a:t>Режим «одного окна»</a:t>
          </a:r>
          <a:endParaRPr lang="ru-RU" sz="1600" dirty="0"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ADA45D05-0744-4F09-9CA1-23FCDF0FF2F2}" type="parTrans" cxnId="{2D0D8FC5-1B3C-40B7-84E9-784E766DD64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FFF1B5-426B-4307-94EB-B9A0D47FEA5A}" type="sibTrans" cxnId="{2D0D8FC5-1B3C-40B7-84E9-784E766DD64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66E67F-EBF3-4D33-9E90-E16A7859F95A}">
      <dgm:prSet phldrT="[Текст]" custT="1"/>
      <dgm:spPr>
        <a:ln>
          <a:solidFill>
            <a:srgbClr val="623B2A"/>
          </a:solidFill>
        </a:ln>
      </dgm:spPr>
      <dgm:t>
        <a:bodyPr/>
        <a:lstStyle/>
        <a:p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Для инвестора</a:t>
          </a:r>
          <a:endParaRPr lang="ru-RU" sz="18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BCE794F0-091A-44DA-8E3E-10B6A59E72F1}" type="parTrans" cxnId="{D77068F1-D183-4C79-9CE1-5989DAF9737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97331E-8464-4861-A0B7-A6D131C41B7C}" type="sibTrans" cxnId="{D77068F1-D183-4C79-9CE1-5989DAF9737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14B143-0291-4DD3-92A8-E228741321F5}">
      <dgm:prSet phldrT="[Текст]" custT="1"/>
      <dgm:spPr>
        <a:solidFill>
          <a:srgbClr val="C39367"/>
        </a:solidFill>
      </dgm:spPr>
      <dgm:t>
        <a:bodyPr/>
        <a:lstStyle/>
        <a:p>
          <a:r>
            <a:rPr lang="ru-RU" sz="1600" dirty="0" smtClean="0">
              <a:latin typeface="PT Sans" panose="020B0503020203020204" pitchFamily="34" charset="-52"/>
              <a:cs typeface="Times New Roman" panose="02020603050405020304" pitchFamily="18" charset="0"/>
            </a:rPr>
            <a:t>Региональная гарантийная организация</a:t>
          </a:r>
          <a:endParaRPr lang="ru-RU" sz="1600" dirty="0"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E56E9AFB-2900-4428-B300-E846D6077E24}" type="parTrans" cxnId="{BDBE5D67-1BDF-42FD-AF36-E82BE067778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8807E1-7F66-45ED-8C78-55AFE49A6D6B}" type="sibTrans" cxnId="{BDBE5D67-1BDF-42FD-AF36-E82BE067778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2FE5CA-3CD9-4A7A-AFC1-6237A77E4327}">
      <dgm:prSet phldrT="[Текст]" custT="1"/>
      <dgm:spPr>
        <a:ln>
          <a:solidFill>
            <a:srgbClr val="623B2A"/>
          </a:solidFill>
        </a:ln>
      </dgm:spPr>
      <dgm:t>
        <a:bodyPr/>
        <a:lstStyle/>
        <a:p>
          <a:pPr algn="l"/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Для субъекта малого предпринимательства</a:t>
          </a:r>
          <a:endParaRPr lang="ru-RU" sz="18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7E863DF3-DE46-4DD6-81C0-89F5512608BF}" type="parTrans" cxnId="{121BA30F-4EE3-4A34-A960-880E0E79C02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ACA58B-DF95-4D30-8016-24ED6CE2E7EF}" type="sibTrans" cxnId="{121BA30F-4EE3-4A34-A960-880E0E79C02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797C3E-9C6B-4AC1-A850-9C73878A17D7}">
      <dgm:prSet phldrT="[Текст]" custT="1"/>
      <dgm:spPr>
        <a:solidFill>
          <a:srgbClr val="C39367"/>
        </a:solidFill>
      </dgm:spPr>
      <dgm:t>
        <a:bodyPr/>
        <a:lstStyle/>
        <a:p>
          <a:r>
            <a:rPr lang="ru-RU" sz="1600" dirty="0" smtClean="0">
              <a:latin typeface="PT Sans" panose="020B0503020203020204" pitchFamily="34" charset="-52"/>
              <a:cs typeface="Times New Roman" panose="02020603050405020304" pitchFamily="18" charset="0"/>
            </a:rPr>
            <a:t>Региональный</a:t>
          </a:r>
          <a:r>
            <a:rPr lang="ru-RU" sz="1800" dirty="0" smtClean="0">
              <a:latin typeface="PT Sans" panose="020B0503020203020204" pitchFamily="34" charset="-52"/>
              <a:cs typeface="Times New Roman" panose="02020603050405020304" pitchFamily="18" charset="0"/>
            </a:rPr>
            <a:t> институт развития экономики</a:t>
          </a:r>
          <a:endParaRPr lang="ru-RU" sz="1800" dirty="0"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65E7144D-A1AD-4CC5-B5C7-1E6729F5AB36}" type="parTrans" cxnId="{F463DE7D-E169-4718-92AA-1E4DE846F44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F18F6E-17F0-415F-8CDA-BA09BC91C0EF}" type="sibTrans" cxnId="{F463DE7D-E169-4718-92AA-1E4DE846F44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BC8B52A-6F0F-481C-A960-6BCBBCC05688}">
      <dgm:prSet phldrT="[Текст]" custT="1"/>
      <dgm:spPr>
        <a:ln>
          <a:solidFill>
            <a:srgbClr val="623B2A"/>
          </a:solidFill>
        </a:ln>
      </dgm:spPr>
      <dgm:t>
        <a:bodyPr/>
        <a:lstStyle/>
        <a:p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Для развития точек роста экономики округа</a:t>
          </a:r>
          <a:endParaRPr lang="ru-RU" sz="18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3D98D8F7-B303-46FA-B394-99350556509C}" type="parTrans" cxnId="{0CCE2955-3416-400A-87E4-51F0844DB5E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91F426-55A1-4445-A2EE-4B93EE967343}" type="sibTrans" cxnId="{0CCE2955-3416-400A-87E4-51F0844DB5E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9BF50C-5839-470F-BFC9-4D7E212C95B7}">
      <dgm:prSet phldrT="[Текст]" custT="1"/>
      <dgm:spPr>
        <a:solidFill>
          <a:srgbClr val="C39367"/>
        </a:solidFill>
      </dgm:spPr>
      <dgm:t>
        <a:bodyPr/>
        <a:lstStyle/>
        <a:p>
          <a:r>
            <a:rPr lang="ru-RU" sz="1600" dirty="0" smtClean="0">
              <a:latin typeface="PT Sans" panose="020B0503020203020204" pitchFamily="34" charset="-52"/>
              <a:cs typeface="Times New Roman" panose="02020603050405020304" pitchFamily="18" charset="0"/>
            </a:rPr>
            <a:t>Центр</a:t>
          </a:r>
          <a:r>
            <a:rPr lang="ru-RU" sz="1800" dirty="0" smtClean="0">
              <a:latin typeface="PT Sans" panose="020B0503020203020204" pitchFamily="34" charset="-52"/>
              <a:cs typeface="Times New Roman" panose="02020603050405020304" pitchFamily="18" charset="0"/>
            </a:rPr>
            <a:t> </a:t>
          </a:r>
          <a:r>
            <a:rPr lang="ru-RU" sz="1600" dirty="0" smtClean="0">
              <a:latin typeface="PT Sans" panose="020B0503020203020204" pitchFamily="34" charset="-52"/>
              <a:cs typeface="Times New Roman" panose="02020603050405020304" pitchFamily="18" charset="0"/>
            </a:rPr>
            <a:t>поддержки предпринимательства</a:t>
          </a:r>
          <a:endParaRPr lang="ru-RU" sz="1600" dirty="0"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FE492311-A694-4EF5-9D1C-811A92544393}" type="parTrans" cxnId="{C28906DB-213C-48A5-B18E-0AE9F36D0E1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6D94CF-26A7-421C-AEA4-3C9B7FFFF8ED}" type="sibTrans" cxnId="{C28906DB-213C-48A5-B18E-0AE9F36D0E1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8725D9-90D2-4800-9055-311CF61AF39D}">
      <dgm:prSet phldrT="[Текст]" custT="1"/>
      <dgm:spPr>
        <a:ln>
          <a:solidFill>
            <a:srgbClr val="623B2A"/>
          </a:solidFill>
        </a:ln>
      </dgm:spPr>
      <dgm:t>
        <a:bodyPr/>
        <a:lstStyle/>
        <a:p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Для субъектов МСП</a:t>
          </a:r>
          <a:endParaRPr lang="ru-RU" sz="18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6BC6420-E9CF-4B6B-BC31-4E48BE487DE9}" type="parTrans" cxnId="{2143B32C-3688-4F39-A381-04547F95CC09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C1636D-2088-4607-BF3B-E12991E7687C}" type="sibTrans" cxnId="{2143B32C-3688-4F39-A381-04547F95CC09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6278E9-AC62-400F-A118-77B9EF622EC4}" type="pres">
      <dgm:prSet presAssocID="{428EB00F-929E-429F-AFCC-9677EDE790D5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7C247D-5D6A-4BC7-B64E-9FEAEE138C1D}" type="pres">
      <dgm:prSet presAssocID="{428EB00F-929E-429F-AFCC-9677EDE790D5}" presName="children" presStyleCnt="0"/>
      <dgm:spPr/>
    </dgm:pt>
    <dgm:pt modelId="{7EBCA856-A939-4937-B633-19335722F65E}" type="pres">
      <dgm:prSet presAssocID="{428EB00F-929E-429F-AFCC-9677EDE790D5}" presName="child1group" presStyleCnt="0"/>
      <dgm:spPr/>
    </dgm:pt>
    <dgm:pt modelId="{656B342F-EA2A-456D-9D49-26AB3BD68887}" type="pres">
      <dgm:prSet presAssocID="{428EB00F-929E-429F-AFCC-9677EDE790D5}" presName="child1" presStyleLbl="bgAcc1" presStyleIdx="0" presStyleCnt="4"/>
      <dgm:spPr/>
      <dgm:t>
        <a:bodyPr/>
        <a:lstStyle/>
        <a:p>
          <a:endParaRPr lang="ru-RU"/>
        </a:p>
      </dgm:t>
    </dgm:pt>
    <dgm:pt modelId="{E98866E0-5703-4CA9-B18E-C3C75287C02D}" type="pres">
      <dgm:prSet presAssocID="{428EB00F-929E-429F-AFCC-9677EDE790D5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0A82C1-FD43-402F-AF3A-342FE7A34020}" type="pres">
      <dgm:prSet presAssocID="{428EB00F-929E-429F-AFCC-9677EDE790D5}" presName="child2group" presStyleCnt="0"/>
      <dgm:spPr/>
    </dgm:pt>
    <dgm:pt modelId="{A918AB77-26E4-4834-A391-A748B4BAFD26}" type="pres">
      <dgm:prSet presAssocID="{428EB00F-929E-429F-AFCC-9677EDE790D5}" presName="child2" presStyleLbl="bgAcc1" presStyleIdx="1" presStyleCnt="4"/>
      <dgm:spPr/>
      <dgm:t>
        <a:bodyPr/>
        <a:lstStyle/>
        <a:p>
          <a:endParaRPr lang="ru-RU"/>
        </a:p>
      </dgm:t>
    </dgm:pt>
    <dgm:pt modelId="{BA6DC823-BF0D-4D0F-BEAE-C8EDB0F04074}" type="pres">
      <dgm:prSet presAssocID="{428EB00F-929E-429F-AFCC-9677EDE790D5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94D54-4434-41D5-A14A-CD199495500A}" type="pres">
      <dgm:prSet presAssocID="{428EB00F-929E-429F-AFCC-9677EDE790D5}" presName="child3group" presStyleCnt="0"/>
      <dgm:spPr/>
    </dgm:pt>
    <dgm:pt modelId="{1CAA4AEB-E2CD-4B30-A262-7F7404F96EBC}" type="pres">
      <dgm:prSet presAssocID="{428EB00F-929E-429F-AFCC-9677EDE790D5}" presName="child3" presStyleLbl="bgAcc1" presStyleIdx="2" presStyleCnt="4"/>
      <dgm:spPr/>
      <dgm:t>
        <a:bodyPr/>
        <a:lstStyle/>
        <a:p>
          <a:endParaRPr lang="ru-RU"/>
        </a:p>
      </dgm:t>
    </dgm:pt>
    <dgm:pt modelId="{69577E11-AA64-4EBD-9679-3E1693776642}" type="pres">
      <dgm:prSet presAssocID="{428EB00F-929E-429F-AFCC-9677EDE790D5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870C9-E66F-4110-AADC-27F391A0202D}" type="pres">
      <dgm:prSet presAssocID="{428EB00F-929E-429F-AFCC-9677EDE790D5}" presName="child4group" presStyleCnt="0"/>
      <dgm:spPr/>
    </dgm:pt>
    <dgm:pt modelId="{B76821DC-F7D8-49BE-A406-7584ADA800AC}" type="pres">
      <dgm:prSet presAssocID="{428EB00F-929E-429F-AFCC-9677EDE790D5}" presName="child4" presStyleLbl="bgAcc1" presStyleIdx="3" presStyleCnt="4"/>
      <dgm:spPr/>
      <dgm:t>
        <a:bodyPr/>
        <a:lstStyle/>
        <a:p>
          <a:endParaRPr lang="ru-RU"/>
        </a:p>
      </dgm:t>
    </dgm:pt>
    <dgm:pt modelId="{3D0023DF-906D-44AE-BFB3-12F1F05E0449}" type="pres">
      <dgm:prSet presAssocID="{428EB00F-929E-429F-AFCC-9677EDE790D5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8A7A6C-E75D-49D4-B1DA-A3CC4CD3B10B}" type="pres">
      <dgm:prSet presAssocID="{428EB00F-929E-429F-AFCC-9677EDE790D5}" presName="childPlaceholder" presStyleCnt="0"/>
      <dgm:spPr/>
    </dgm:pt>
    <dgm:pt modelId="{4AA98432-B45C-4757-A9BE-7D1E68E0BAC0}" type="pres">
      <dgm:prSet presAssocID="{428EB00F-929E-429F-AFCC-9677EDE790D5}" presName="circle" presStyleCnt="0"/>
      <dgm:spPr/>
    </dgm:pt>
    <dgm:pt modelId="{21A46C03-CBA3-4FD3-9376-163793C545EF}" type="pres">
      <dgm:prSet presAssocID="{428EB00F-929E-429F-AFCC-9677EDE790D5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1BCE2-3D89-458D-A2B3-B006BEA35C15}" type="pres">
      <dgm:prSet presAssocID="{428EB00F-929E-429F-AFCC-9677EDE790D5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B8AC2-561B-46BB-9021-38601267E238}" type="pres">
      <dgm:prSet presAssocID="{428EB00F-929E-429F-AFCC-9677EDE790D5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DA4C7-8735-4B52-9C95-74BCDB74B23F}" type="pres">
      <dgm:prSet presAssocID="{428EB00F-929E-429F-AFCC-9677EDE790D5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068F9-EDAE-40AE-A4A2-EC43853386DA}" type="pres">
      <dgm:prSet presAssocID="{428EB00F-929E-429F-AFCC-9677EDE790D5}" presName="quadrantPlaceholder" presStyleCnt="0"/>
      <dgm:spPr/>
    </dgm:pt>
    <dgm:pt modelId="{FBECBAC8-07D5-494D-8036-B8EBC2B5FE26}" type="pres">
      <dgm:prSet presAssocID="{428EB00F-929E-429F-AFCC-9677EDE790D5}" presName="center1" presStyleLbl="fgShp" presStyleIdx="0" presStyleCnt="2"/>
      <dgm:spPr>
        <a:solidFill>
          <a:srgbClr val="623B2A"/>
        </a:solidFill>
      </dgm:spPr>
      <dgm:t>
        <a:bodyPr/>
        <a:lstStyle/>
        <a:p>
          <a:endParaRPr lang="ru-RU"/>
        </a:p>
      </dgm:t>
    </dgm:pt>
    <dgm:pt modelId="{032D0345-C362-457D-B1A0-4AB169361971}" type="pres">
      <dgm:prSet presAssocID="{428EB00F-929E-429F-AFCC-9677EDE790D5}" presName="center2" presStyleLbl="fgShp" presStyleIdx="1" presStyleCnt="2"/>
      <dgm:spPr>
        <a:solidFill>
          <a:srgbClr val="623B2A"/>
        </a:solidFill>
      </dgm:spPr>
      <dgm:t>
        <a:bodyPr/>
        <a:lstStyle/>
        <a:p>
          <a:endParaRPr lang="ru-RU"/>
        </a:p>
      </dgm:t>
    </dgm:pt>
  </dgm:ptLst>
  <dgm:cxnLst>
    <dgm:cxn modelId="{BF8F0E6C-F7AB-4DD0-8A7C-D4BF5745FD69}" type="presOf" srcId="{428EB00F-929E-429F-AFCC-9677EDE790D5}" destId="{246278E9-AC62-400F-A118-77B9EF622EC4}" srcOrd="0" destOrd="0" presId="urn:microsoft.com/office/officeart/2005/8/layout/cycle4"/>
    <dgm:cxn modelId="{25B878F3-8B49-459B-B854-2507667D383C}" type="presOf" srcId="{048725D9-90D2-4800-9055-311CF61AF39D}" destId="{3D0023DF-906D-44AE-BFB3-12F1F05E0449}" srcOrd="1" destOrd="0" presId="urn:microsoft.com/office/officeart/2005/8/layout/cycle4"/>
    <dgm:cxn modelId="{A6F860CD-D508-43A4-93C0-0CDDCFE200DC}" type="presOf" srcId="{3266E67F-EBF3-4D33-9E90-E16A7859F95A}" destId="{E98866E0-5703-4CA9-B18E-C3C75287C02D}" srcOrd="1" destOrd="0" presId="urn:microsoft.com/office/officeart/2005/8/layout/cycle4"/>
    <dgm:cxn modelId="{2173AFF0-61ED-4217-9163-E3A80E25F3E3}" type="presOf" srcId="{4E9BF50C-5839-470F-BFC9-4D7E212C95B7}" destId="{F21DA4C7-8735-4B52-9C95-74BCDB74B23F}" srcOrd="0" destOrd="0" presId="urn:microsoft.com/office/officeart/2005/8/layout/cycle4"/>
    <dgm:cxn modelId="{BDBE5D67-1BDF-42FD-AF36-E82BE067778F}" srcId="{428EB00F-929E-429F-AFCC-9677EDE790D5}" destId="{4614B143-0291-4DD3-92A8-E228741321F5}" srcOrd="1" destOrd="0" parTransId="{E56E9AFB-2900-4428-B300-E846D6077E24}" sibTransId="{338807E1-7F66-45ED-8C78-55AFE49A6D6B}"/>
    <dgm:cxn modelId="{E7B04AA7-45D8-48B4-AFB7-78CAFA917999}" type="presOf" srcId="{3266E67F-EBF3-4D33-9E90-E16A7859F95A}" destId="{656B342F-EA2A-456D-9D49-26AB3BD68887}" srcOrd="0" destOrd="0" presId="urn:microsoft.com/office/officeart/2005/8/layout/cycle4"/>
    <dgm:cxn modelId="{0CCE2955-3416-400A-87E4-51F0844DB5E3}" srcId="{8B797C3E-9C6B-4AC1-A850-9C73878A17D7}" destId="{4BC8B52A-6F0F-481C-A960-6BCBBCC05688}" srcOrd="0" destOrd="0" parTransId="{3D98D8F7-B303-46FA-B394-99350556509C}" sibTransId="{B491F426-55A1-4445-A2EE-4B93EE967343}"/>
    <dgm:cxn modelId="{6289D917-836B-48FC-8351-19D5920C293A}" type="presOf" srcId="{4BC8B52A-6F0F-481C-A960-6BCBBCC05688}" destId="{69577E11-AA64-4EBD-9679-3E1693776642}" srcOrd="1" destOrd="0" presId="urn:microsoft.com/office/officeart/2005/8/layout/cycle4"/>
    <dgm:cxn modelId="{0F695BC7-EE1C-4248-AD12-4183E65EC816}" type="presOf" srcId="{642FE5CA-3CD9-4A7A-AFC1-6237A77E4327}" destId="{A918AB77-26E4-4834-A391-A748B4BAFD26}" srcOrd="0" destOrd="0" presId="urn:microsoft.com/office/officeart/2005/8/layout/cycle4"/>
    <dgm:cxn modelId="{1B6B0473-0B57-48C1-B9F0-DF2FEC5837B7}" type="presOf" srcId="{4BCAF935-F7CC-468B-91C7-28EEE380E63D}" destId="{21A46C03-CBA3-4FD3-9376-163793C545EF}" srcOrd="0" destOrd="0" presId="urn:microsoft.com/office/officeart/2005/8/layout/cycle4"/>
    <dgm:cxn modelId="{0B1596D1-F291-4DEC-A563-B0CDF26AAD85}" type="presOf" srcId="{4614B143-0291-4DD3-92A8-E228741321F5}" destId="{9B61BCE2-3D89-458D-A2B3-B006BEA35C15}" srcOrd="0" destOrd="0" presId="urn:microsoft.com/office/officeart/2005/8/layout/cycle4"/>
    <dgm:cxn modelId="{2D0D8FC5-1B3C-40B7-84E9-784E766DD64F}" srcId="{428EB00F-929E-429F-AFCC-9677EDE790D5}" destId="{4BCAF935-F7CC-468B-91C7-28EEE380E63D}" srcOrd="0" destOrd="0" parTransId="{ADA45D05-0744-4F09-9CA1-23FCDF0FF2F2}" sibTransId="{5BFFF1B5-426B-4307-94EB-B9A0D47FEA5A}"/>
    <dgm:cxn modelId="{F463DE7D-E169-4718-92AA-1E4DE846F44F}" srcId="{428EB00F-929E-429F-AFCC-9677EDE790D5}" destId="{8B797C3E-9C6B-4AC1-A850-9C73878A17D7}" srcOrd="2" destOrd="0" parTransId="{65E7144D-A1AD-4CC5-B5C7-1E6729F5AB36}" sibTransId="{96F18F6E-17F0-415F-8CDA-BA09BC91C0EF}"/>
    <dgm:cxn modelId="{D77068F1-D183-4C79-9CE1-5989DAF9737F}" srcId="{4BCAF935-F7CC-468B-91C7-28EEE380E63D}" destId="{3266E67F-EBF3-4D33-9E90-E16A7859F95A}" srcOrd="0" destOrd="0" parTransId="{BCE794F0-091A-44DA-8E3E-10B6A59E72F1}" sibTransId="{EA97331E-8464-4861-A0B7-A6D131C41B7C}"/>
    <dgm:cxn modelId="{179ACA09-814A-4333-B3B1-4DD3A8B7E5BB}" type="presOf" srcId="{4BC8B52A-6F0F-481C-A960-6BCBBCC05688}" destId="{1CAA4AEB-E2CD-4B30-A262-7F7404F96EBC}" srcOrd="0" destOrd="0" presId="urn:microsoft.com/office/officeart/2005/8/layout/cycle4"/>
    <dgm:cxn modelId="{121BA30F-4EE3-4A34-A960-880E0E79C023}" srcId="{4614B143-0291-4DD3-92A8-E228741321F5}" destId="{642FE5CA-3CD9-4A7A-AFC1-6237A77E4327}" srcOrd="0" destOrd="0" parTransId="{7E863DF3-DE46-4DD6-81C0-89F5512608BF}" sibTransId="{3FACA58B-DF95-4D30-8016-24ED6CE2E7EF}"/>
    <dgm:cxn modelId="{6F979142-A4AF-47CB-B6F2-EC0BAF5D63B9}" type="presOf" srcId="{8B797C3E-9C6B-4AC1-A850-9C73878A17D7}" destId="{24AB8AC2-561B-46BB-9021-38601267E238}" srcOrd="0" destOrd="0" presId="urn:microsoft.com/office/officeart/2005/8/layout/cycle4"/>
    <dgm:cxn modelId="{FE8719AF-2C24-49DD-A174-F7E296C359A3}" type="presOf" srcId="{048725D9-90D2-4800-9055-311CF61AF39D}" destId="{B76821DC-F7D8-49BE-A406-7584ADA800AC}" srcOrd="0" destOrd="0" presId="urn:microsoft.com/office/officeart/2005/8/layout/cycle4"/>
    <dgm:cxn modelId="{2143B32C-3688-4F39-A381-04547F95CC09}" srcId="{4E9BF50C-5839-470F-BFC9-4D7E212C95B7}" destId="{048725D9-90D2-4800-9055-311CF61AF39D}" srcOrd="0" destOrd="0" parTransId="{D6BC6420-E9CF-4B6B-BC31-4E48BE487DE9}" sibTransId="{47C1636D-2088-4607-BF3B-E12991E7687C}"/>
    <dgm:cxn modelId="{D7E86D6D-9FD6-463D-A152-FF5E0EF16777}" type="presOf" srcId="{642FE5CA-3CD9-4A7A-AFC1-6237A77E4327}" destId="{BA6DC823-BF0D-4D0F-BEAE-C8EDB0F04074}" srcOrd="1" destOrd="0" presId="urn:microsoft.com/office/officeart/2005/8/layout/cycle4"/>
    <dgm:cxn modelId="{C28906DB-213C-48A5-B18E-0AE9F36D0E1A}" srcId="{428EB00F-929E-429F-AFCC-9677EDE790D5}" destId="{4E9BF50C-5839-470F-BFC9-4D7E212C95B7}" srcOrd="3" destOrd="0" parTransId="{FE492311-A694-4EF5-9D1C-811A92544393}" sibTransId="{0C6D94CF-26A7-421C-AEA4-3C9B7FFFF8ED}"/>
    <dgm:cxn modelId="{83188A93-B3B1-4C3D-9CFF-33BCD40768AC}" type="presParOf" srcId="{246278E9-AC62-400F-A118-77B9EF622EC4}" destId="{FD7C247D-5D6A-4BC7-B64E-9FEAEE138C1D}" srcOrd="0" destOrd="0" presId="urn:microsoft.com/office/officeart/2005/8/layout/cycle4"/>
    <dgm:cxn modelId="{772AAE37-B792-4A50-B2EE-E1C87653A16F}" type="presParOf" srcId="{FD7C247D-5D6A-4BC7-B64E-9FEAEE138C1D}" destId="{7EBCA856-A939-4937-B633-19335722F65E}" srcOrd="0" destOrd="0" presId="urn:microsoft.com/office/officeart/2005/8/layout/cycle4"/>
    <dgm:cxn modelId="{3BDD430A-8E00-4934-80DD-286924342C48}" type="presParOf" srcId="{7EBCA856-A939-4937-B633-19335722F65E}" destId="{656B342F-EA2A-456D-9D49-26AB3BD68887}" srcOrd="0" destOrd="0" presId="urn:microsoft.com/office/officeart/2005/8/layout/cycle4"/>
    <dgm:cxn modelId="{0A7FE687-F173-4D11-954B-2D13880D2740}" type="presParOf" srcId="{7EBCA856-A939-4937-B633-19335722F65E}" destId="{E98866E0-5703-4CA9-B18E-C3C75287C02D}" srcOrd="1" destOrd="0" presId="urn:microsoft.com/office/officeart/2005/8/layout/cycle4"/>
    <dgm:cxn modelId="{D4A0FA66-92D0-4046-BF2D-540E6E91B265}" type="presParOf" srcId="{FD7C247D-5D6A-4BC7-B64E-9FEAEE138C1D}" destId="{600A82C1-FD43-402F-AF3A-342FE7A34020}" srcOrd="1" destOrd="0" presId="urn:microsoft.com/office/officeart/2005/8/layout/cycle4"/>
    <dgm:cxn modelId="{2BA781E6-3A97-4AF5-ABCD-60DAF93B919A}" type="presParOf" srcId="{600A82C1-FD43-402F-AF3A-342FE7A34020}" destId="{A918AB77-26E4-4834-A391-A748B4BAFD26}" srcOrd="0" destOrd="0" presId="urn:microsoft.com/office/officeart/2005/8/layout/cycle4"/>
    <dgm:cxn modelId="{C8DABF69-17BA-4A30-9DAA-0228CF85C9C7}" type="presParOf" srcId="{600A82C1-FD43-402F-AF3A-342FE7A34020}" destId="{BA6DC823-BF0D-4D0F-BEAE-C8EDB0F04074}" srcOrd="1" destOrd="0" presId="urn:microsoft.com/office/officeart/2005/8/layout/cycle4"/>
    <dgm:cxn modelId="{433FDB3B-51C9-4F2C-BA00-846358EC57E1}" type="presParOf" srcId="{FD7C247D-5D6A-4BC7-B64E-9FEAEE138C1D}" destId="{98294D54-4434-41D5-A14A-CD199495500A}" srcOrd="2" destOrd="0" presId="urn:microsoft.com/office/officeart/2005/8/layout/cycle4"/>
    <dgm:cxn modelId="{7FA826D4-8A44-45DD-B734-6C92DA80AF17}" type="presParOf" srcId="{98294D54-4434-41D5-A14A-CD199495500A}" destId="{1CAA4AEB-E2CD-4B30-A262-7F7404F96EBC}" srcOrd="0" destOrd="0" presId="urn:microsoft.com/office/officeart/2005/8/layout/cycle4"/>
    <dgm:cxn modelId="{278A2324-3327-48BF-A42E-E667F872F3F5}" type="presParOf" srcId="{98294D54-4434-41D5-A14A-CD199495500A}" destId="{69577E11-AA64-4EBD-9679-3E1693776642}" srcOrd="1" destOrd="0" presId="urn:microsoft.com/office/officeart/2005/8/layout/cycle4"/>
    <dgm:cxn modelId="{8B6A833F-BC7F-4622-9849-E974344CFBA7}" type="presParOf" srcId="{FD7C247D-5D6A-4BC7-B64E-9FEAEE138C1D}" destId="{2C4870C9-E66F-4110-AADC-27F391A0202D}" srcOrd="3" destOrd="0" presId="urn:microsoft.com/office/officeart/2005/8/layout/cycle4"/>
    <dgm:cxn modelId="{45102582-4EA8-4AF1-8094-8569D5798B61}" type="presParOf" srcId="{2C4870C9-E66F-4110-AADC-27F391A0202D}" destId="{B76821DC-F7D8-49BE-A406-7584ADA800AC}" srcOrd="0" destOrd="0" presId="urn:microsoft.com/office/officeart/2005/8/layout/cycle4"/>
    <dgm:cxn modelId="{CF76820F-2330-43AE-AD19-17CF4514E1BB}" type="presParOf" srcId="{2C4870C9-E66F-4110-AADC-27F391A0202D}" destId="{3D0023DF-906D-44AE-BFB3-12F1F05E0449}" srcOrd="1" destOrd="0" presId="urn:microsoft.com/office/officeart/2005/8/layout/cycle4"/>
    <dgm:cxn modelId="{12AEBF10-E392-4542-B6DD-2769570EF637}" type="presParOf" srcId="{FD7C247D-5D6A-4BC7-B64E-9FEAEE138C1D}" destId="{AA8A7A6C-E75D-49D4-B1DA-A3CC4CD3B10B}" srcOrd="4" destOrd="0" presId="urn:microsoft.com/office/officeart/2005/8/layout/cycle4"/>
    <dgm:cxn modelId="{393CE0BB-236A-47D8-AAF1-5643539ECA54}" type="presParOf" srcId="{246278E9-AC62-400F-A118-77B9EF622EC4}" destId="{4AA98432-B45C-4757-A9BE-7D1E68E0BAC0}" srcOrd="1" destOrd="0" presId="urn:microsoft.com/office/officeart/2005/8/layout/cycle4"/>
    <dgm:cxn modelId="{FB65D72F-258E-45EB-B726-5E7944E8A42C}" type="presParOf" srcId="{4AA98432-B45C-4757-A9BE-7D1E68E0BAC0}" destId="{21A46C03-CBA3-4FD3-9376-163793C545EF}" srcOrd="0" destOrd="0" presId="urn:microsoft.com/office/officeart/2005/8/layout/cycle4"/>
    <dgm:cxn modelId="{62A2AE1B-2D32-45F9-87AF-6C062481224A}" type="presParOf" srcId="{4AA98432-B45C-4757-A9BE-7D1E68E0BAC0}" destId="{9B61BCE2-3D89-458D-A2B3-B006BEA35C15}" srcOrd="1" destOrd="0" presId="urn:microsoft.com/office/officeart/2005/8/layout/cycle4"/>
    <dgm:cxn modelId="{A6E57C01-466D-4F16-A215-8BB49F8B8D48}" type="presParOf" srcId="{4AA98432-B45C-4757-A9BE-7D1E68E0BAC0}" destId="{24AB8AC2-561B-46BB-9021-38601267E238}" srcOrd="2" destOrd="0" presId="urn:microsoft.com/office/officeart/2005/8/layout/cycle4"/>
    <dgm:cxn modelId="{264E4FD2-FDBF-4AC1-8AD8-0F58F5EF807E}" type="presParOf" srcId="{4AA98432-B45C-4757-A9BE-7D1E68E0BAC0}" destId="{F21DA4C7-8735-4B52-9C95-74BCDB74B23F}" srcOrd="3" destOrd="0" presId="urn:microsoft.com/office/officeart/2005/8/layout/cycle4"/>
    <dgm:cxn modelId="{36F87518-4AEC-4708-8B76-FBAE4DB1BA68}" type="presParOf" srcId="{4AA98432-B45C-4757-A9BE-7D1E68E0BAC0}" destId="{B81068F9-EDAE-40AE-A4A2-EC43853386DA}" srcOrd="4" destOrd="0" presId="urn:microsoft.com/office/officeart/2005/8/layout/cycle4"/>
    <dgm:cxn modelId="{D2C18B9D-1F5D-44B3-A1C5-26203577CFC3}" type="presParOf" srcId="{246278E9-AC62-400F-A118-77B9EF622EC4}" destId="{FBECBAC8-07D5-494D-8036-B8EBC2B5FE26}" srcOrd="2" destOrd="0" presId="urn:microsoft.com/office/officeart/2005/8/layout/cycle4"/>
    <dgm:cxn modelId="{7F78384D-81A6-451F-AE33-904D0A5AFD89}" type="presParOf" srcId="{246278E9-AC62-400F-A118-77B9EF622EC4}" destId="{032D0345-C362-457D-B1A0-4AB169361971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Молочная</a:t>
          </a:r>
        </a:p>
        <a:p>
          <a:pPr>
            <a:spcAft>
              <a:spcPts val="0"/>
            </a:spcAft>
          </a:pPr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кухня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LinFactNeighborX="13209" custLinFactNeighborY="15630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ScaleX="118604" custScaleY="90910" custLinFactNeighborX="11561" custLinFactNeighborY="2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EACA16-2EB8-4E3C-8AFF-E07487E9A21F}" type="presOf" srcId="{9E54D30C-893B-496A-92CF-15C98C85A508}" destId="{A9014A11-D933-4B1A-A06F-68FB0C2ADED6}" srcOrd="0" destOrd="0" presId="urn:microsoft.com/office/officeart/2005/8/layout/pList1"/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F9381652-6C1D-40A2-9FDB-29626F1EA659}" type="presOf" srcId="{68BA1549-94A8-4AE7-92F9-0AE0084F384F}" destId="{5E575848-EBBF-4C1C-BC54-E2F2648CA03A}" srcOrd="0" destOrd="0" presId="urn:microsoft.com/office/officeart/2005/8/layout/pList1"/>
    <dgm:cxn modelId="{98821959-D6FE-4B26-A1E2-FFE09FDE99FD}" type="presParOf" srcId="{5E575848-EBBF-4C1C-BC54-E2F2648CA03A}" destId="{4C64C3D7-4F60-4710-B9A2-667EDB8327B2}" srcOrd="0" destOrd="0" presId="urn:microsoft.com/office/officeart/2005/8/layout/pList1"/>
    <dgm:cxn modelId="{0B4A5CE3-AB19-42D3-834B-383D32C47F04}" type="presParOf" srcId="{4C64C3D7-4F60-4710-B9A2-667EDB8327B2}" destId="{435A2FF7-FFB0-4577-B064-D0756FF8FD4B}" srcOrd="0" destOrd="0" presId="urn:microsoft.com/office/officeart/2005/8/layout/pList1"/>
    <dgm:cxn modelId="{7BF190B2-5D07-4B04-8519-34231D6D2638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Животноводство(пос. Марково</a:t>
          </a:r>
          <a:r>
            <a:rPr lang="ru-RU" sz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LinFactNeighborX="13209" custLinFactNeighborY="449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ScaleX="130323" custLinFactNeighborX="17696" custLinFactNeighborY="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02DB75B-A85D-4BF3-95A7-B9EAD55D0AEF}" type="presOf" srcId="{9E54D30C-893B-496A-92CF-15C98C85A508}" destId="{A9014A11-D933-4B1A-A06F-68FB0C2ADED6}" srcOrd="0" destOrd="0" presId="urn:microsoft.com/office/officeart/2005/8/layout/pList1"/>
    <dgm:cxn modelId="{14A79330-0C93-49BF-BB92-FC56DBA012A1}" type="presOf" srcId="{68BA1549-94A8-4AE7-92F9-0AE0084F384F}" destId="{5E575848-EBBF-4C1C-BC54-E2F2648CA03A}" srcOrd="0" destOrd="0" presId="urn:microsoft.com/office/officeart/2005/8/layout/pList1"/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A3A92DBD-CEA4-4B77-BDC6-E98534BDF647}" type="presParOf" srcId="{5E575848-EBBF-4C1C-BC54-E2F2648CA03A}" destId="{4C64C3D7-4F60-4710-B9A2-667EDB8327B2}" srcOrd="0" destOrd="0" presId="urn:microsoft.com/office/officeart/2005/8/layout/pList1"/>
    <dgm:cxn modelId="{5BFD539E-8D79-4350-9E95-921E6F05A005}" type="presParOf" srcId="{4C64C3D7-4F60-4710-B9A2-667EDB8327B2}" destId="{435A2FF7-FFB0-4577-B064-D0756FF8FD4B}" srcOrd="0" destOrd="0" presId="urn:microsoft.com/office/officeart/2005/8/layout/pList1"/>
    <dgm:cxn modelId="{4DE8C2FC-6C52-4203-A456-E4F5730A39D6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 custT="1"/>
      <dgm:spPr/>
      <dgm:t>
        <a:bodyPr/>
        <a:lstStyle/>
        <a:p>
          <a:pPr algn="ctr"/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Пищевая промышленность (вяленная корюшка, мороженная рыба) </a:t>
          </a:r>
        </a:p>
        <a:p>
          <a:pPr algn="ctr"/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г. Анадырь, с. </a:t>
          </a:r>
          <a:r>
            <a:rPr lang="ru-RU" sz="1200" dirty="0" err="1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Нунлигран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LinFactNeighborX="13209" custLinFactNeighborY="449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ScaleX="265158" custLinFactNeighborX="20674" custLinFactNeighborY="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6173EC-245B-40A5-ADE9-2189DA35AA86}" type="presOf" srcId="{9E54D30C-893B-496A-92CF-15C98C85A508}" destId="{A9014A11-D933-4B1A-A06F-68FB0C2ADED6}" srcOrd="0" destOrd="0" presId="urn:microsoft.com/office/officeart/2005/8/layout/pList1"/>
    <dgm:cxn modelId="{F30F57D0-8E43-44DC-9ADA-2B47FD0E49D7}" type="presOf" srcId="{68BA1549-94A8-4AE7-92F9-0AE0084F384F}" destId="{5E575848-EBBF-4C1C-BC54-E2F2648CA03A}" srcOrd="0" destOrd="0" presId="urn:microsoft.com/office/officeart/2005/8/layout/pList1"/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C4F06EB1-7B20-4697-BF19-0D7D39168435}" type="presParOf" srcId="{5E575848-EBBF-4C1C-BC54-E2F2648CA03A}" destId="{4C64C3D7-4F60-4710-B9A2-667EDB8327B2}" srcOrd="0" destOrd="0" presId="urn:microsoft.com/office/officeart/2005/8/layout/pList1"/>
    <dgm:cxn modelId="{90B111A9-A7D0-4EEE-B343-19A9BF2B11D1}" type="presParOf" srcId="{4C64C3D7-4F60-4710-B9A2-667EDB8327B2}" destId="{435A2FF7-FFB0-4577-B064-D0756FF8FD4B}" srcOrd="0" destOrd="0" presId="urn:microsoft.com/office/officeart/2005/8/layout/pList1"/>
    <dgm:cxn modelId="{B624E8CE-A1C2-4D09-85E4-8AAE942C0DB4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3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Монтаж натяжных потолков в г. Анадырь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LinFactNeighborX="-5530" custLinFactNeighborY="1468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ScaleX="238717" custLinFactNeighborX="-3479" custLinFactNeighborY="12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A20E117-F7DA-4BAB-9F6B-716C25F5E007}" type="presOf" srcId="{68BA1549-94A8-4AE7-92F9-0AE0084F384F}" destId="{5E575848-EBBF-4C1C-BC54-E2F2648CA03A}" srcOrd="0" destOrd="0" presId="urn:microsoft.com/office/officeart/2005/8/layout/pList1"/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F2AAD1A9-C94C-431D-93F4-479189669562}" type="presOf" srcId="{9E54D30C-893B-496A-92CF-15C98C85A508}" destId="{A9014A11-D933-4B1A-A06F-68FB0C2ADED6}" srcOrd="0" destOrd="0" presId="urn:microsoft.com/office/officeart/2005/8/layout/pList1"/>
    <dgm:cxn modelId="{778EC23A-53EC-47CA-A677-14090EA3505F}" type="presParOf" srcId="{5E575848-EBBF-4C1C-BC54-E2F2648CA03A}" destId="{4C64C3D7-4F60-4710-B9A2-667EDB8327B2}" srcOrd="0" destOrd="0" presId="urn:microsoft.com/office/officeart/2005/8/layout/pList1"/>
    <dgm:cxn modelId="{269274E7-2CC9-4CBB-B5B2-FDD13422B42B}" type="presParOf" srcId="{4C64C3D7-4F60-4710-B9A2-667EDB8327B2}" destId="{435A2FF7-FFB0-4577-B064-D0756FF8FD4B}" srcOrd="0" destOrd="0" presId="urn:microsoft.com/office/officeart/2005/8/layout/pList1"/>
    <dgm:cxn modelId="{E257BC4F-5D53-4B6B-810E-BF2291DF17BA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4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Тепличное хозяйство г. Анадырь, пос. Беринговский, пос. </a:t>
          </a:r>
          <a:r>
            <a:rPr lang="ru-RU" sz="1200" dirty="0" err="1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Эгвекинот</a:t>
          </a:r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, пос. </a:t>
          </a:r>
          <a:r>
            <a:rPr lang="ru-RU" sz="1200" dirty="0" err="1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Ваеги</a:t>
          </a:r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, пос. Марково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LinFactNeighborX="-2571" custLinFactNeighborY="1276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ScaleX="238717" custLinFactNeighborX="-3479" custLinFactNeighborY="12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5E71ED8F-2348-4ADF-BC5B-05D0202C8F96}" type="presOf" srcId="{68BA1549-94A8-4AE7-92F9-0AE0084F384F}" destId="{5E575848-EBBF-4C1C-BC54-E2F2648CA03A}" srcOrd="0" destOrd="0" presId="urn:microsoft.com/office/officeart/2005/8/layout/pList1"/>
    <dgm:cxn modelId="{137598BC-390D-4B1F-84CE-5C5218E115E5}" type="presOf" srcId="{9E54D30C-893B-496A-92CF-15C98C85A508}" destId="{A9014A11-D933-4B1A-A06F-68FB0C2ADED6}" srcOrd="0" destOrd="0" presId="urn:microsoft.com/office/officeart/2005/8/layout/pList1"/>
    <dgm:cxn modelId="{8A41BDA9-365B-4373-B5D5-CA04350C32CF}" type="presParOf" srcId="{5E575848-EBBF-4C1C-BC54-E2F2648CA03A}" destId="{4C64C3D7-4F60-4710-B9A2-667EDB8327B2}" srcOrd="0" destOrd="0" presId="urn:microsoft.com/office/officeart/2005/8/layout/pList1"/>
    <dgm:cxn modelId="{6CCE3BBB-CA76-4554-83FD-BB424C535154}" type="presParOf" srcId="{4C64C3D7-4F60-4710-B9A2-667EDB8327B2}" destId="{435A2FF7-FFB0-4577-B064-D0756FF8FD4B}" srcOrd="0" destOrd="0" presId="urn:microsoft.com/office/officeart/2005/8/layout/pList1"/>
    <dgm:cxn modelId="{F37A2A30-32FC-47C1-8117-436267565A59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4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Народные промыслы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LinFactNeighborX="13209" custLinFactNeighborY="449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ScaleX="130323" custLinFactNeighborX="13753" custLinFactNeighborY="9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D1B5F1D-B736-4B30-AEFB-810DBE644CD2}" type="presOf" srcId="{9E54D30C-893B-496A-92CF-15C98C85A508}" destId="{A9014A11-D933-4B1A-A06F-68FB0C2ADED6}" srcOrd="0" destOrd="0" presId="urn:microsoft.com/office/officeart/2005/8/layout/pList1"/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F802FBF6-2F76-425F-902F-FD8AE3E75FAE}" type="presOf" srcId="{68BA1549-94A8-4AE7-92F9-0AE0084F384F}" destId="{5E575848-EBBF-4C1C-BC54-E2F2648CA03A}" srcOrd="0" destOrd="0" presId="urn:microsoft.com/office/officeart/2005/8/layout/pList1"/>
    <dgm:cxn modelId="{E6F26AF9-5721-419C-8B3E-D893AB9C91C7}" type="presParOf" srcId="{5E575848-EBBF-4C1C-BC54-E2F2648CA03A}" destId="{4C64C3D7-4F60-4710-B9A2-667EDB8327B2}" srcOrd="0" destOrd="0" presId="urn:microsoft.com/office/officeart/2005/8/layout/pList1"/>
    <dgm:cxn modelId="{AC0FCAFD-5238-4FF4-A005-56BCE4C3DCB0}" type="presParOf" srcId="{4C64C3D7-4F60-4710-B9A2-667EDB8327B2}" destId="{435A2FF7-FFB0-4577-B064-D0756FF8FD4B}" srcOrd="0" destOrd="0" presId="urn:microsoft.com/office/officeart/2005/8/layout/pList1"/>
    <dgm:cxn modelId="{15E32B65-EF4C-4FBA-BEDF-7089CB47EC65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5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Спортивная площадка в г. Билибино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LinFactNeighborX="13209" custLinFactNeighborY="449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ScaleX="177693" custLinFactNeighborX="17696" custLinFactNeighborY="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AB3D86-4948-4F57-B552-93D8918A39DA}" type="presOf" srcId="{68BA1549-94A8-4AE7-92F9-0AE0084F384F}" destId="{5E575848-EBBF-4C1C-BC54-E2F2648CA03A}" srcOrd="0" destOrd="0" presId="urn:microsoft.com/office/officeart/2005/8/layout/pList1"/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BBD77513-1EFA-457E-9477-9615F0064CF7}" type="presOf" srcId="{9E54D30C-893B-496A-92CF-15C98C85A508}" destId="{A9014A11-D933-4B1A-A06F-68FB0C2ADED6}" srcOrd="0" destOrd="0" presId="urn:microsoft.com/office/officeart/2005/8/layout/pList1"/>
    <dgm:cxn modelId="{DE59128F-EC01-496E-9381-C7A689E91308}" type="presParOf" srcId="{5E575848-EBBF-4C1C-BC54-E2F2648CA03A}" destId="{4C64C3D7-4F60-4710-B9A2-667EDB8327B2}" srcOrd="0" destOrd="0" presId="urn:microsoft.com/office/officeart/2005/8/layout/pList1"/>
    <dgm:cxn modelId="{527E2019-2670-411C-B776-0AFF4E247BEE}" type="presParOf" srcId="{4C64C3D7-4F60-4710-B9A2-667EDB8327B2}" destId="{435A2FF7-FFB0-4577-B064-D0756FF8FD4B}" srcOrd="0" destOrd="0" presId="urn:microsoft.com/office/officeart/2005/8/layout/pList1"/>
    <dgm:cxn modelId="{C7A1FF47-F89B-4FE3-9AB6-0F5679538C5F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5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Оказание бытовых услуг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LinFactNeighborX="-36113" custLinFactNeighborY="294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ScaleX="181868" custLinFactNeighborX="-35573" custLinFactNeighborY="6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3126C1-DC77-4883-8B64-89FCF7C0B819}" type="presOf" srcId="{68BA1549-94A8-4AE7-92F9-0AE0084F384F}" destId="{5E575848-EBBF-4C1C-BC54-E2F2648CA03A}" srcOrd="0" destOrd="0" presId="urn:microsoft.com/office/officeart/2005/8/layout/pList1"/>
    <dgm:cxn modelId="{81B6CD45-4FE6-43DB-A482-3EC67F1084EF}" type="presOf" srcId="{9E54D30C-893B-496A-92CF-15C98C85A508}" destId="{A9014A11-D933-4B1A-A06F-68FB0C2ADED6}" srcOrd="0" destOrd="0" presId="urn:microsoft.com/office/officeart/2005/8/layout/pList1"/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7596296D-324A-414F-A5DE-06491748001B}" type="presParOf" srcId="{5E575848-EBBF-4C1C-BC54-E2F2648CA03A}" destId="{4C64C3D7-4F60-4710-B9A2-667EDB8327B2}" srcOrd="0" destOrd="0" presId="urn:microsoft.com/office/officeart/2005/8/layout/pList1"/>
    <dgm:cxn modelId="{585453BD-39B9-43D7-8372-E7C99061F062}" type="presParOf" srcId="{4C64C3D7-4F60-4710-B9A2-667EDB8327B2}" destId="{435A2FF7-FFB0-4577-B064-D0756FF8FD4B}" srcOrd="0" destOrd="0" presId="urn:microsoft.com/office/officeart/2005/8/layout/pList1"/>
    <dgm:cxn modelId="{8DF5F94D-8A90-4F0F-90FF-3F76747EA13C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340197-5F8A-4290-98F9-BF0D63E6864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74B3D9-4A09-4AB5-B277-AF4298DFAF8A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ФОНД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8DA4F9AA-6081-4870-AFD2-435AAF806237}" type="parTrans" cxnId="{B4B22285-16AA-4224-A5CE-2671F8AAB504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2285654-CDCC-424A-95A1-E61459971577}" type="sibTrans" cxnId="{B4B22285-16AA-4224-A5CE-2671F8AAB504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233E76-2EAE-45DD-A50C-522404CF84F4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Консультация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5CE1EFE2-B4BB-421F-873F-37C08B473FF8}" type="parTrans" cxnId="{DE1AD55C-1E81-4086-96EA-BF2A1E1C570D}">
      <dgm:prSet custT="1"/>
      <dgm:spPr>
        <a:ln>
          <a:solidFill>
            <a:srgbClr val="623B2A"/>
          </a:solidFill>
        </a:ln>
      </dgm:spPr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EDB88-69BE-4045-9628-A55A42B50CC9}" type="sibTrans" cxnId="{DE1AD55C-1E81-4086-96EA-BF2A1E1C570D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F2D8FB-CBD8-4C02-81DD-2A628D071C49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Подготовка заявки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6D478E07-970A-4CC7-B520-CBB0D14E2DFD}" type="parTrans" cxnId="{EBBD47AD-439A-426C-90BD-27AC023FEC47}">
      <dgm:prSet custT="1"/>
      <dgm:spPr>
        <a:ln>
          <a:solidFill>
            <a:srgbClr val="623B2A"/>
          </a:solidFill>
        </a:ln>
      </dgm:spPr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FA29AB-4482-444E-A53A-2E3E4F9EFE80}" type="sibTrans" cxnId="{EBBD47AD-439A-426C-90BD-27AC023FEC47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3C6E20-2ACC-4DF5-8993-62C3B20CC441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Подбор оптимальной поддержки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9A0212B9-1197-43BF-9FAF-C1C1D743E206}" type="parTrans" cxnId="{F58B342A-5070-499D-976D-9A28ED118A56}">
      <dgm:prSet custT="1"/>
      <dgm:spPr>
        <a:ln>
          <a:solidFill>
            <a:srgbClr val="623B2A"/>
          </a:solidFill>
        </a:ln>
      </dgm:spPr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67B6D2-D15A-46EC-BE6F-F2BA7626B8CA}" type="sibTrans" cxnId="{F58B342A-5070-499D-976D-9A28ED118A56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8244EA-C059-46AE-8916-73D18D2EFA7F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Поиск</a:t>
          </a:r>
          <a:r>
            <a:rPr lang="ru-RU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источника финансирования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8A369B57-2821-433B-9DE5-6BA6779EB61A}" type="parTrans" cxnId="{B4A10BC7-BDD3-4864-B08C-4A39C9A99C91}">
      <dgm:prSet custT="1"/>
      <dgm:spPr>
        <a:ln>
          <a:solidFill>
            <a:srgbClr val="623B2A"/>
          </a:solidFill>
        </a:ln>
      </dgm:spPr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6D72AA-2D2B-4ABC-B1C2-D6A083A5A555}" type="sibTrans" cxnId="{B4A10BC7-BDD3-4864-B08C-4A39C9A99C91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BEF3FF-AF64-46C9-8ADD-999CB04FBE04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Составление бизнес-плана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5EFB9FD1-C9AD-4764-B28F-1CF8E47E4290}" type="parTrans" cxnId="{744FB955-29C4-438F-91FE-D78E46D6D665}">
      <dgm:prSet custT="1"/>
      <dgm:spPr>
        <a:ln>
          <a:solidFill>
            <a:srgbClr val="623B2A"/>
          </a:solidFill>
        </a:ln>
      </dgm:spPr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E361A1-ADD4-410D-A279-C1564A370C2F}" type="sibTrans" cxnId="{744FB955-29C4-438F-91FE-D78E46D6D665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E33D54-9438-47D8-9D4D-AA21F14F825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Предоставление поручительства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4A37DF61-8F82-440E-A0A7-4882213C66D6}" type="parTrans" cxnId="{78C31242-36C1-4E3B-86EE-F2D7C068D955}">
      <dgm:prSet custT="1"/>
      <dgm:spPr>
        <a:ln>
          <a:solidFill>
            <a:srgbClr val="623B2A"/>
          </a:solidFill>
        </a:ln>
      </dgm:spPr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361782-9B64-4E2C-9816-B9691FE2F1E7}" type="sibTrans" cxnId="{78C31242-36C1-4E3B-86EE-F2D7C068D955}">
      <dgm:prSet/>
      <dgm:spPr/>
      <dgm:t>
        <a:bodyPr/>
        <a:lstStyle/>
        <a:p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94B414-8AD7-450F-8586-DD7A23F0B70B}" type="pres">
      <dgm:prSet presAssocID="{16340197-5F8A-4290-98F9-BF0D63E6864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F9D30B-6120-4B34-A1DC-7046D0E90E32}" type="pres">
      <dgm:prSet presAssocID="{AC74B3D9-4A09-4AB5-B277-AF4298DFAF8A}" presName="centerShape" presStyleLbl="node0" presStyleIdx="0" presStyleCnt="1"/>
      <dgm:spPr/>
      <dgm:t>
        <a:bodyPr/>
        <a:lstStyle/>
        <a:p>
          <a:endParaRPr lang="ru-RU"/>
        </a:p>
      </dgm:t>
    </dgm:pt>
    <dgm:pt modelId="{710FE879-EBF8-4FD0-A202-80D3C31A8C53}" type="pres">
      <dgm:prSet presAssocID="{5CE1EFE2-B4BB-421F-873F-37C08B473FF8}" presName="Name9" presStyleLbl="parChTrans1D2" presStyleIdx="0" presStyleCnt="6"/>
      <dgm:spPr/>
      <dgm:t>
        <a:bodyPr/>
        <a:lstStyle/>
        <a:p>
          <a:endParaRPr lang="ru-RU"/>
        </a:p>
      </dgm:t>
    </dgm:pt>
    <dgm:pt modelId="{B2971E37-8C11-4D0E-9A0B-430CFDCCAD10}" type="pres">
      <dgm:prSet presAssocID="{5CE1EFE2-B4BB-421F-873F-37C08B473FF8}" presName="connTx" presStyleLbl="parChTrans1D2" presStyleIdx="0" presStyleCnt="6"/>
      <dgm:spPr/>
      <dgm:t>
        <a:bodyPr/>
        <a:lstStyle/>
        <a:p>
          <a:endParaRPr lang="ru-RU"/>
        </a:p>
      </dgm:t>
    </dgm:pt>
    <dgm:pt modelId="{946DA283-3BDC-4243-9E17-46CC61926DD9}" type="pres">
      <dgm:prSet presAssocID="{E8233E76-2EAE-45DD-A50C-522404CF84F4}" presName="node" presStyleLbl="node1" presStyleIdx="0" presStyleCnt="6" custScaleX="107492" custScaleY="102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80899B-A4AB-4DE6-89D9-9615854527B2}" type="pres">
      <dgm:prSet presAssocID="{6D478E07-970A-4CC7-B520-CBB0D14E2DFD}" presName="Name9" presStyleLbl="parChTrans1D2" presStyleIdx="1" presStyleCnt="6"/>
      <dgm:spPr/>
      <dgm:t>
        <a:bodyPr/>
        <a:lstStyle/>
        <a:p>
          <a:endParaRPr lang="ru-RU"/>
        </a:p>
      </dgm:t>
    </dgm:pt>
    <dgm:pt modelId="{9537510A-758A-4F80-A77F-4C0C34D14120}" type="pres">
      <dgm:prSet presAssocID="{6D478E07-970A-4CC7-B520-CBB0D14E2DFD}" presName="connTx" presStyleLbl="parChTrans1D2" presStyleIdx="1" presStyleCnt="6"/>
      <dgm:spPr/>
      <dgm:t>
        <a:bodyPr/>
        <a:lstStyle/>
        <a:p>
          <a:endParaRPr lang="ru-RU"/>
        </a:p>
      </dgm:t>
    </dgm:pt>
    <dgm:pt modelId="{89280A51-E25E-451F-9DDC-B1B245C20D1E}" type="pres">
      <dgm:prSet presAssocID="{63F2D8FB-CBD8-4C02-81DD-2A628D071C49}" presName="node" presStyleLbl="node1" presStyleIdx="1" presStyleCnt="6" custScaleX="107492" custScaleY="102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CE7F1-3387-4E28-9AE4-BBD32E5DBFA4}" type="pres">
      <dgm:prSet presAssocID="{5EFB9FD1-C9AD-4764-B28F-1CF8E47E4290}" presName="Name9" presStyleLbl="parChTrans1D2" presStyleIdx="2" presStyleCnt="6"/>
      <dgm:spPr/>
      <dgm:t>
        <a:bodyPr/>
        <a:lstStyle/>
        <a:p>
          <a:endParaRPr lang="ru-RU"/>
        </a:p>
      </dgm:t>
    </dgm:pt>
    <dgm:pt modelId="{701797DE-1363-46E6-A441-88741E9B432C}" type="pres">
      <dgm:prSet presAssocID="{5EFB9FD1-C9AD-4764-B28F-1CF8E47E4290}" presName="connTx" presStyleLbl="parChTrans1D2" presStyleIdx="2" presStyleCnt="6"/>
      <dgm:spPr/>
      <dgm:t>
        <a:bodyPr/>
        <a:lstStyle/>
        <a:p>
          <a:endParaRPr lang="ru-RU"/>
        </a:p>
      </dgm:t>
    </dgm:pt>
    <dgm:pt modelId="{43E84867-90EB-436C-A14E-1AFC2CD1E51B}" type="pres">
      <dgm:prSet presAssocID="{E2BEF3FF-AF64-46C9-8ADD-999CB04FBE04}" presName="node" presStyleLbl="node1" presStyleIdx="2" presStyleCnt="6" custScaleX="107492" custScaleY="102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342C9D-D0BD-44ED-B395-A6617E2F6DF3}" type="pres">
      <dgm:prSet presAssocID="{9A0212B9-1197-43BF-9FAF-C1C1D743E206}" presName="Name9" presStyleLbl="parChTrans1D2" presStyleIdx="3" presStyleCnt="6"/>
      <dgm:spPr/>
      <dgm:t>
        <a:bodyPr/>
        <a:lstStyle/>
        <a:p>
          <a:endParaRPr lang="ru-RU"/>
        </a:p>
      </dgm:t>
    </dgm:pt>
    <dgm:pt modelId="{59A53635-D498-42B7-8A76-FDC3F5B1691E}" type="pres">
      <dgm:prSet presAssocID="{9A0212B9-1197-43BF-9FAF-C1C1D743E206}" presName="connTx" presStyleLbl="parChTrans1D2" presStyleIdx="3" presStyleCnt="6"/>
      <dgm:spPr/>
      <dgm:t>
        <a:bodyPr/>
        <a:lstStyle/>
        <a:p>
          <a:endParaRPr lang="ru-RU"/>
        </a:p>
      </dgm:t>
    </dgm:pt>
    <dgm:pt modelId="{BA37AF13-E809-4951-8661-700368614B9C}" type="pres">
      <dgm:prSet presAssocID="{EE3C6E20-2ACC-4DF5-8993-62C3B20CC441}" presName="node" presStyleLbl="node1" presStyleIdx="3" presStyleCnt="6" custScaleX="107492" custScaleY="102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D4146D-3835-4B19-A735-3D05B0E89C70}" type="pres">
      <dgm:prSet presAssocID="{8A369B57-2821-433B-9DE5-6BA6779EB61A}" presName="Name9" presStyleLbl="parChTrans1D2" presStyleIdx="4" presStyleCnt="6"/>
      <dgm:spPr/>
      <dgm:t>
        <a:bodyPr/>
        <a:lstStyle/>
        <a:p>
          <a:endParaRPr lang="ru-RU"/>
        </a:p>
      </dgm:t>
    </dgm:pt>
    <dgm:pt modelId="{73F12ECD-A73F-4A8E-A0DF-7134B0444684}" type="pres">
      <dgm:prSet presAssocID="{8A369B57-2821-433B-9DE5-6BA6779EB61A}" presName="connTx" presStyleLbl="parChTrans1D2" presStyleIdx="4" presStyleCnt="6"/>
      <dgm:spPr/>
      <dgm:t>
        <a:bodyPr/>
        <a:lstStyle/>
        <a:p>
          <a:endParaRPr lang="ru-RU"/>
        </a:p>
      </dgm:t>
    </dgm:pt>
    <dgm:pt modelId="{2E372564-1922-406C-8ED9-1E8452AD15B2}" type="pres">
      <dgm:prSet presAssocID="{0E8244EA-C059-46AE-8916-73D18D2EFA7F}" presName="node" presStyleLbl="node1" presStyleIdx="4" presStyleCnt="6" custScaleX="107492" custScaleY="102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5CF478-08F3-45C3-A359-C08474ACB086}" type="pres">
      <dgm:prSet presAssocID="{4A37DF61-8F82-440E-A0A7-4882213C66D6}" presName="Name9" presStyleLbl="parChTrans1D2" presStyleIdx="5" presStyleCnt="6"/>
      <dgm:spPr/>
      <dgm:t>
        <a:bodyPr/>
        <a:lstStyle/>
        <a:p>
          <a:endParaRPr lang="ru-RU"/>
        </a:p>
      </dgm:t>
    </dgm:pt>
    <dgm:pt modelId="{4A4F119F-BBFC-4688-B686-80893AEDF644}" type="pres">
      <dgm:prSet presAssocID="{4A37DF61-8F82-440E-A0A7-4882213C66D6}" presName="connTx" presStyleLbl="parChTrans1D2" presStyleIdx="5" presStyleCnt="6"/>
      <dgm:spPr/>
      <dgm:t>
        <a:bodyPr/>
        <a:lstStyle/>
        <a:p>
          <a:endParaRPr lang="ru-RU"/>
        </a:p>
      </dgm:t>
    </dgm:pt>
    <dgm:pt modelId="{DDC28983-E121-4E02-BB77-0BACC003526B}" type="pres">
      <dgm:prSet presAssocID="{B2E33D54-9438-47D8-9D4D-AA21F14F8250}" presName="node" presStyleLbl="node1" presStyleIdx="5" presStyleCnt="6" custScaleX="107492" custScaleY="102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4FB955-29C4-438F-91FE-D78E46D6D665}" srcId="{AC74B3D9-4A09-4AB5-B277-AF4298DFAF8A}" destId="{E2BEF3FF-AF64-46C9-8ADD-999CB04FBE04}" srcOrd="2" destOrd="0" parTransId="{5EFB9FD1-C9AD-4764-B28F-1CF8E47E4290}" sibTransId="{EAE361A1-ADD4-410D-A279-C1564A370C2F}"/>
    <dgm:cxn modelId="{F2D34CC2-53CF-458F-B956-F6137A077588}" type="presOf" srcId="{5EFB9FD1-C9AD-4764-B28F-1CF8E47E4290}" destId="{095CE7F1-3387-4E28-9AE4-BBD32E5DBFA4}" srcOrd="0" destOrd="0" presId="urn:microsoft.com/office/officeart/2005/8/layout/radial1"/>
    <dgm:cxn modelId="{CA091711-3558-42B6-90E6-F1E82DB09C5B}" type="presOf" srcId="{E8233E76-2EAE-45DD-A50C-522404CF84F4}" destId="{946DA283-3BDC-4243-9E17-46CC61926DD9}" srcOrd="0" destOrd="0" presId="urn:microsoft.com/office/officeart/2005/8/layout/radial1"/>
    <dgm:cxn modelId="{AE3D4893-0BD2-497D-A2AB-8DD225C60D05}" type="presOf" srcId="{6D478E07-970A-4CC7-B520-CBB0D14E2DFD}" destId="{9537510A-758A-4F80-A77F-4C0C34D14120}" srcOrd="1" destOrd="0" presId="urn:microsoft.com/office/officeart/2005/8/layout/radial1"/>
    <dgm:cxn modelId="{BC66DEEA-69C2-4A6A-87DD-D1E0714AE505}" type="presOf" srcId="{5CE1EFE2-B4BB-421F-873F-37C08B473FF8}" destId="{710FE879-EBF8-4FD0-A202-80D3C31A8C53}" srcOrd="0" destOrd="0" presId="urn:microsoft.com/office/officeart/2005/8/layout/radial1"/>
    <dgm:cxn modelId="{8A04A2BB-76C0-4180-90FE-AC46A69C2E4F}" type="presOf" srcId="{9A0212B9-1197-43BF-9FAF-C1C1D743E206}" destId="{59A53635-D498-42B7-8A76-FDC3F5B1691E}" srcOrd="1" destOrd="0" presId="urn:microsoft.com/office/officeart/2005/8/layout/radial1"/>
    <dgm:cxn modelId="{7B931913-4473-4D71-839A-C6C8C9CEA975}" type="presOf" srcId="{AC74B3D9-4A09-4AB5-B277-AF4298DFAF8A}" destId="{23F9D30B-6120-4B34-A1DC-7046D0E90E32}" srcOrd="0" destOrd="0" presId="urn:microsoft.com/office/officeart/2005/8/layout/radial1"/>
    <dgm:cxn modelId="{F2F5C69D-35DD-4FA5-8EB6-71F03CFC63FB}" type="presOf" srcId="{8A369B57-2821-433B-9DE5-6BA6779EB61A}" destId="{9BD4146D-3835-4B19-A735-3D05B0E89C70}" srcOrd="0" destOrd="0" presId="urn:microsoft.com/office/officeart/2005/8/layout/radial1"/>
    <dgm:cxn modelId="{EBBD47AD-439A-426C-90BD-27AC023FEC47}" srcId="{AC74B3D9-4A09-4AB5-B277-AF4298DFAF8A}" destId="{63F2D8FB-CBD8-4C02-81DD-2A628D071C49}" srcOrd="1" destOrd="0" parTransId="{6D478E07-970A-4CC7-B520-CBB0D14E2DFD}" sibTransId="{1EFA29AB-4482-444E-A53A-2E3E4F9EFE80}"/>
    <dgm:cxn modelId="{B4B22285-16AA-4224-A5CE-2671F8AAB504}" srcId="{16340197-5F8A-4290-98F9-BF0D63E68649}" destId="{AC74B3D9-4A09-4AB5-B277-AF4298DFAF8A}" srcOrd="0" destOrd="0" parTransId="{8DA4F9AA-6081-4870-AFD2-435AAF806237}" sibTransId="{D2285654-CDCC-424A-95A1-E61459971577}"/>
    <dgm:cxn modelId="{95CA7BF9-6B33-4C77-BE4B-122E03BD68C8}" type="presOf" srcId="{5CE1EFE2-B4BB-421F-873F-37C08B473FF8}" destId="{B2971E37-8C11-4D0E-9A0B-430CFDCCAD10}" srcOrd="1" destOrd="0" presId="urn:microsoft.com/office/officeart/2005/8/layout/radial1"/>
    <dgm:cxn modelId="{5E2F6E93-F8DA-4D14-8A54-384C93CFC34C}" type="presOf" srcId="{B2E33D54-9438-47D8-9D4D-AA21F14F8250}" destId="{DDC28983-E121-4E02-BB77-0BACC003526B}" srcOrd="0" destOrd="0" presId="urn:microsoft.com/office/officeart/2005/8/layout/radial1"/>
    <dgm:cxn modelId="{22ED8307-F104-43DC-B58C-6E538993628A}" type="presOf" srcId="{0E8244EA-C059-46AE-8916-73D18D2EFA7F}" destId="{2E372564-1922-406C-8ED9-1E8452AD15B2}" srcOrd="0" destOrd="0" presId="urn:microsoft.com/office/officeart/2005/8/layout/radial1"/>
    <dgm:cxn modelId="{EF8AE9B9-9FA0-4E7C-A498-A7F0F859D8B6}" type="presOf" srcId="{6D478E07-970A-4CC7-B520-CBB0D14E2DFD}" destId="{E280899B-A4AB-4DE6-89D9-9615854527B2}" srcOrd="0" destOrd="0" presId="urn:microsoft.com/office/officeart/2005/8/layout/radial1"/>
    <dgm:cxn modelId="{C0ADCD90-DA03-404D-A146-A1E6DEDA4F0E}" type="presOf" srcId="{EE3C6E20-2ACC-4DF5-8993-62C3B20CC441}" destId="{BA37AF13-E809-4951-8661-700368614B9C}" srcOrd="0" destOrd="0" presId="urn:microsoft.com/office/officeart/2005/8/layout/radial1"/>
    <dgm:cxn modelId="{29E42DB2-C9AD-457B-AE4E-9CFEF8B55CA6}" type="presOf" srcId="{16340197-5F8A-4290-98F9-BF0D63E68649}" destId="{AB94B414-8AD7-450F-8586-DD7A23F0B70B}" srcOrd="0" destOrd="0" presId="urn:microsoft.com/office/officeart/2005/8/layout/radial1"/>
    <dgm:cxn modelId="{C3F196E5-DD79-452C-B51D-F9A29FAB37E6}" type="presOf" srcId="{4A37DF61-8F82-440E-A0A7-4882213C66D6}" destId="{FD5CF478-08F3-45C3-A359-C08474ACB086}" srcOrd="0" destOrd="0" presId="urn:microsoft.com/office/officeart/2005/8/layout/radial1"/>
    <dgm:cxn modelId="{BBB848DA-0B08-4EC3-89EC-7299A6597B2C}" type="presOf" srcId="{4A37DF61-8F82-440E-A0A7-4882213C66D6}" destId="{4A4F119F-BBFC-4688-B686-80893AEDF644}" srcOrd="1" destOrd="0" presId="urn:microsoft.com/office/officeart/2005/8/layout/radial1"/>
    <dgm:cxn modelId="{F58B342A-5070-499D-976D-9A28ED118A56}" srcId="{AC74B3D9-4A09-4AB5-B277-AF4298DFAF8A}" destId="{EE3C6E20-2ACC-4DF5-8993-62C3B20CC441}" srcOrd="3" destOrd="0" parTransId="{9A0212B9-1197-43BF-9FAF-C1C1D743E206}" sibTransId="{2267B6D2-D15A-46EC-BE6F-F2BA7626B8CA}"/>
    <dgm:cxn modelId="{CC2EAF37-5F90-494C-86EC-C8D9D2D02796}" type="presOf" srcId="{9A0212B9-1197-43BF-9FAF-C1C1D743E206}" destId="{82342C9D-D0BD-44ED-B395-A6617E2F6DF3}" srcOrd="0" destOrd="0" presId="urn:microsoft.com/office/officeart/2005/8/layout/radial1"/>
    <dgm:cxn modelId="{67B6BAD5-AD15-476C-9839-BBE950B5F076}" type="presOf" srcId="{E2BEF3FF-AF64-46C9-8ADD-999CB04FBE04}" destId="{43E84867-90EB-436C-A14E-1AFC2CD1E51B}" srcOrd="0" destOrd="0" presId="urn:microsoft.com/office/officeart/2005/8/layout/radial1"/>
    <dgm:cxn modelId="{DE1AD55C-1E81-4086-96EA-BF2A1E1C570D}" srcId="{AC74B3D9-4A09-4AB5-B277-AF4298DFAF8A}" destId="{E8233E76-2EAE-45DD-A50C-522404CF84F4}" srcOrd="0" destOrd="0" parTransId="{5CE1EFE2-B4BB-421F-873F-37C08B473FF8}" sibTransId="{795EDB88-69BE-4045-9628-A55A42B50CC9}"/>
    <dgm:cxn modelId="{3E95C492-305D-4646-B275-68B00363F52D}" type="presOf" srcId="{63F2D8FB-CBD8-4C02-81DD-2A628D071C49}" destId="{89280A51-E25E-451F-9DDC-B1B245C20D1E}" srcOrd="0" destOrd="0" presId="urn:microsoft.com/office/officeart/2005/8/layout/radial1"/>
    <dgm:cxn modelId="{E94BCB84-99E1-48A4-978E-49EE778AB71E}" type="presOf" srcId="{8A369B57-2821-433B-9DE5-6BA6779EB61A}" destId="{73F12ECD-A73F-4A8E-A0DF-7134B0444684}" srcOrd="1" destOrd="0" presId="urn:microsoft.com/office/officeart/2005/8/layout/radial1"/>
    <dgm:cxn modelId="{ED3CA32B-FF0A-4901-B3F6-D35A092206C5}" type="presOf" srcId="{5EFB9FD1-C9AD-4764-B28F-1CF8E47E4290}" destId="{701797DE-1363-46E6-A441-88741E9B432C}" srcOrd="1" destOrd="0" presId="urn:microsoft.com/office/officeart/2005/8/layout/radial1"/>
    <dgm:cxn modelId="{B4A10BC7-BDD3-4864-B08C-4A39C9A99C91}" srcId="{AC74B3D9-4A09-4AB5-B277-AF4298DFAF8A}" destId="{0E8244EA-C059-46AE-8916-73D18D2EFA7F}" srcOrd="4" destOrd="0" parTransId="{8A369B57-2821-433B-9DE5-6BA6779EB61A}" sibTransId="{836D72AA-2D2B-4ABC-B1C2-D6A083A5A555}"/>
    <dgm:cxn modelId="{78C31242-36C1-4E3B-86EE-F2D7C068D955}" srcId="{AC74B3D9-4A09-4AB5-B277-AF4298DFAF8A}" destId="{B2E33D54-9438-47D8-9D4D-AA21F14F8250}" srcOrd="5" destOrd="0" parTransId="{4A37DF61-8F82-440E-A0A7-4882213C66D6}" sibTransId="{3F361782-9B64-4E2C-9816-B9691FE2F1E7}"/>
    <dgm:cxn modelId="{7B2158BD-2AAB-49F4-9F32-265B09D14B51}" type="presParOf" srcId="{AB94B414-8AD7-450F-8586-DD7A23F0B70B}" destId="{23F9D30B-6120-4B34-A1DC-7046D0E90E32}" srcOrd="0" destOrd="0" presId="urn:microsoft.com/office/officeart/2005/8/layout/radial1"/>
    <dgm:cxn modelId="{FC20F1DE-E99B-4DE3-BB18-3DF243B58D36}" type="presParOf" srcId="{AB94B414-8AD7-450F-8586-DD7A23F0B70B}" destId="{710FE879-EBF8-4FD0-A202-80D3C31A8C53}" srcOrd="1" destOrd="0" presId="urn:microsoft.com/office/officeart/2005/8/layout/radial1"/>
    <dgm:cxn modelId="{09AEECE5-E0DB-4941-8989-45FB7D8D0C8E}" type="presParOf" srcId="{710FE879-EBF8-4FD0-A202-80D3C31A8C53}" destId="{B2971E37-8C11-4D0E-9A0B-430CFDCCAD10}" srcOrd="0" destOrd="0" presId="urn:microsoft.com/office/officeart/2005/8/layout/radial1"/>
    <dgm:cxn modelId="{0B883C74-D008-402C-8586-36D80BF911AA}" type="presParOf" srcId="{AB94B414-8AD7-450F-8586-DD7A23F0B70B}" destId="{946DA283-3BDC-4243-9E17-46CC61926DD9}" srcOrd="2" destOrd="0" presId="urn:microsoft.com/office/officeart/2005/8/layout/radial1"/>
    <dgm:cxn modelId="{75D19E0B-DE9D-41AD-A966-ED27725C9DD1}" type="presParOf" srcId="{AB94B414-8AD7-450F-8586-DD7A23F0B70B}" destId="{E280899B-A4AB-4DE6-89D9-9615854527B2}" srcOrd="3" destOrd="0" presId="urn:microsoft.com/office/officeart/2005/8/layout/radial1"/>
    <dgm:cxn modelId="{02FE28E7-5BCE-4A10-A578-68D5BA1FA4A3}" type="presParOf" srcId="{E280899B-A4AB-4DE6-89D9-9615854527B2}" destId="{9537510A-758A-4F80-A77F-4C0C34D14120}" srcOrd="0" destOrd="0" presId="urn:microsoft.com/office/officeart/2005/8/layout/radial1"/>
    <dgm:cxn modelId="{32177A8D-9DD7-4BBD-B819-0AE6379C09DF}" type="presParOf" srcId="{AB94B414-8AD7-450F-8586-DD7A23F0B70B}" destId="{89280A51-E25E-451F-9DDC-B1B245C20D1E}" srcOrd="4" destOrd="0" presId="urn:microsoft.com/office/officeart/2005/8/layout/radial1"/>
    <dgm:cxn modelId="{01AB230A-8412-413B-ACD9-3704B0377850}" type="presParOf" srcId="{AB94B414-8AD7-450F-8586-DD7A23F0B70B}" destId="{095CE7F1-3387-4E28-9AE4-BBD32E5DBFA4}" srcOrd="5" destOrd="0" presId="urn:microsoft.com/office/officeart/2005/8/layout/radial1"/>
    <dgm:cxn modelId="{C64C8ACF-6E98-48CC-9F03-3B2E1CB575D8}" type="presParOf" srcId="{095CE7F1-3387-4E28-9AE4-BBD32E5DBFA4}" destId="{701797DE-1363-46E6-A441-88741E9B432C}" srcOrd="0" destOrd="0" presId="urn:microsoft.com/office/officeart/2005/8/layout/radial1"/>
    <dgm:cxn modelId="{E5D65BD4-96B1-4B9B-B0B7-EEF9E9F6078C}" type="presParOf" srcId="{AB94B414-8AD7-450F-8586-DD7A23F0B70B}" destId="{43E84867-90EB-436C-A14E-1AFC2CD1E51B}" srcOrd="6" destOrd="0" presId="urn:microsoft.com/office/officeart/2005/8/layout/radial1"/>
    <dgm:cxn modelId="{F13038F8-7CB3-4F09-965D-FBDEED5430EF}" type="presParOf" srcId="{AB94B414-8AD7-450F-8586-DD7A23F0B70B}" destId="{82342C9D-D0BD-44ED-B395-A6617E2F6DF3}" srcOrd="7" destOrd="0" presId="urn:microsoft.com/office/officeart/2005/8/layout/radial1"/>
    <dgm:cxn modelId="{E72537C0-4DEE-408B-87AA-E1F68BD3340B}" type="presParOf" srcId="{82342C9D-D0BD-44ED-B395-A6617E2F6DF3}" destId="{59A53635-D498-42B7-8A76-FDC3F5B1691E}" srcOrd="0" destOrd="0" presId="urn:microsoft.com/office/officeart/2005/8/layout/radial1"/>
    <dgm:cxn modelId="{2D4837CD-5A87-494C-832A-7BB2F29659F8}" type="presParOf" srcId="{AB94B414-8AD7-450F-8586-DD7A23F0B70B}" destId="{BA37AF13-E809-4951-8661-700368614B9C}" srcOrd="8" destOrd="0" presId="urn:microsoft.com/office/officeart/2005/8/layout/radial1"/>
    <dgm:cxn modelId="{70B79210-6E99-472C-84CA-AB20E1DDCFA7}" type="presParOf" srcId="{AB94B414-8AD7-450F-8586-DD7A23F0B70B}" destId="{9BD4146D-3835-4B19-A735-3D05B0E89C70}" srcOrd="9" destOrd="0" presId="urn:microsoft.com/office/officeart/2005/8/layout/radial1"/>
    <dgm:cxn modelId="{D7B4ED97-4292-436A-BDA1-B23B68090033}" type="presParOf" srcId="{9BD4146D-3835-4B19-A735-3D05B0E89C70}" destId="{73F12ECD-A73F-4A8E-A0DF-7134B0444684}" srcOrd="0" destOrd="0" presId="urn:microsoft.com/office/officeart/2005/8/layout/radial1"/>
    <dgm:cxn modelId="{C61D389C-8560-449E-9FD1-471EA554B544}" type="presParOf" srcId="{AB94B414-8AD7-450F-8586-DD7A23F0B70B}" destId="{2E372564-1922-406C-8ED9-1E8452AD15B2}" srcOrd="10" destOrd="0" presId="urn:microsoft.com/office/officeart/2005/8/layout/radial1"/>
    <dgm:cxn modelId="{CAD496F8-DE53-49C1-A164-C432E5F184AF}" type="presParOf" srcId="{AB94B414-8AD7-450F-8586-DD7A23F0B70B}" destId="{FD5CF478-08F3-45C3-A359-C08474ACB086}" srcOrd="11" destOrd="0" presId="urn:microsoft.com/office/officeart/2005/8/layout/radial1"/>
    <dgm:cxn modelId="{072CDDA7-C145-4022-8D4A-D12170CEEC2E}" type="presParOf" srcId="{FD5CF478-08F3-45C3-A359-C08474ACB086}" destId="{4A4F119F-BBFC-4688-B686-80893AEDF644}" srcOrd="0" destOrd="0" presId="urn:microsoft.com/office/officeart/2005/8/layout/radial1"/>
    <dgm:cxn modelId="{9C0801D7-C134-49F8-87A5-AC56999B2B9C}" type="presParOf" srcId="{AB94B414-8AD7-450F-8586-DD7A23F0B70B}" destId="{DDC28983-E121-4E02-BB77-0BACC003526B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7DF5A7A-8657-4A1A-8D56-E05F26562588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92623F-462C-4684-8691-9518CB75FC98}">
      <dgm:prSet phldrT="[Текст]"/>
      <dgm:spPr>
        <a:solidFill>
          <a:srgbClr val="623B2A"/>
        </a:solidFill>
      </dgm:spPr>
      <dgm:t>
        <a:bodyPr/>
        <a:lstStyle/>
        <a:p>
          <a:r>
            <a:rPr lang="ru-RU" dirty="0" smtClean="0">
              <a:solidFill>
                <a:schemeClr val="bg1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Основные задачи Фонда</a:t>
          </a:r>
          <a:endParaRPr lang="ru-RU" dirty="0">
            <a:solidFill>
              <a:schemeClr val="bg1"/>
            </a:solidFill>
            <a:latin typeface="PT Sans" panose="020B0503020203020204" pitchFamily="34" charset="-52"/>
          </a:endParaRPr>
        </a:p>
      </dgm:t>
    </dgm:pt>
    <dgm:pt modelId="{7FD4435B-8CE3-42C7-A5BD-FEBD7490DE43}" type="parTrans" cxnId="{D0ABCC82-A466-4815-8041-5582A5229A70}">
      <dgm:prSet/>
      <dgm:spPr/>
      <dgm:t>
        <a:bodyPr/>
        <a:lstStyle/>
        <a:p>
          <a:endParaRPr lang="ru-RU"/>
        </a:p>
      </dgm:t>
    </dgm:pt>
    <dgm:pt modelId="{46A3D864-C3F3-4359-9EEE-21D0C0CA395D}" type="sibTrans" cxnId="{D0ABCC82-A466-4815-8041-5582A5229A70}">
      <dgm:prSet/>
      <dgm:spPr/>
      <dgm:t>
        <a:bodyPr/>
        <a:lstStyle/>
        <a:p>
          <a:endParaRPr lang="ru-RU"/>
        </a:p>
      </dgm:t>
    </dgm:pt>
    <dgm:pt modelId="{7CB2BF96-0B44-49EB-BF21-8F2E8A1E9605}">
      <dgm:prSet phldrT="[Текст]" custT="1"/>
      <dgm:spPr>
        <a:solidFill>
          <a:srgbClr val="C39367">
            <a:alpha val="6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Выявить потребность бизнеса в государственной поддержке;</a:t>
          </a:r>
          <a:endParaRPr lang="ru-RU" sz="14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E71CF-5642-4EF7-8F36-405F85DE1610}" type="parTrans" cxnId="{352CED9A-01C3-4CDA-A93B-6734E425C32B}">
      <dgm:prSet/>
      <dgm:spPr/>
      <dgm:t>
        <a:bodyPr/>
        <a:lstStyle/>
        <a:p>
          <a:endParaRPr lang="ru-RU"/>
        </a:p>
      </dgm:t>
    </dgm:pt>
    <dgm:pt modelId="{36C0B49C-E1AA-4BAC-8525-23E84F959BB6}" type="sibTrans" cxnId="{352CED9A-01C3-4CDA-A93B-6734E425C32B}">
      <dgm:prSet/>
      <dgm:spPr/>
      <dgm:t>
        <a:bodyPr/>
        <a:lstStyle/>
        <a:p>
          <a:endParaRPr lang="ru-RU"/>
        </a:p>
      </dgm:t>
    </dgm:pt>
    <dgm:pt modelId="{1F017799-A922-4990-9005-BDDA13A2C0EB}">
      <dgm:prSet phldrT="[Текст]" custT="1"/>
      <dgm:spPr>
        <a:solidFill>
          <a:srgbClr val="C39367">
            <a:alpha val="6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Сопровождать бизнес на протяжении его работы.</a:t>
          </a:r>
          <a:endParaRPr lang="ru-RU" sz="14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3C79BFB5-D999-4E79-9C0D-10CEB8F9AC01}" type="parTrans" cxnId="{ED3069BF-4D56-4B50-8CEB-1DEEB28F1597}">
      <dgm:prSet/>
      <dgm:spPr/>
      <dgm:t>
        <a:bodyPr/>
        <a:lstStyle/>
        <a:p>
          <a:endParaRPr lang="ru-RU"/>
        </a:p>
      </dgm:t>
    </dgm:pt>
    <dgm:pt modelId="{D43B844E-7C9D-45CD-9F0A-3869A6BA791C}" type="sibTrans" cxnId="{ED3069BF-4D56-4B50-8CEB-1DEEB28F1597}">
      <dgm:prSet/>
      <dgm:spPr/>
      <dgm:t>
        <a:bodyPr/>
        <a:lstStyle/>
        <a:p>
          <a:endParaRPr lang="ru-RU"/>
        </a:p>
      </dgm:t>
    </dgm:pt>
    <dgm:pt modelId="{EBA3595E-6980-43C7-82F9-1F75E46D3344}">
      <dgm:prSet phldrT="[Текст]"/>
      <dgm:spPr>
        <a:solidFill>
          <a:srgbClr val="623B2A"/>
        </a:solidFill>
      </dgm:spPr>
      <dgm:t>
        <a:bodyPr/>
        <a:lstStyle/>
        <a:p>
          <a:r>
            <a:rPr lang="ru-RU" dirty="0" smtClean="0">
              <a:latin typeface="PT Sans" panose="020B0503020203020204" pitchFamily="34" charset="-52"/>
              <a:cs typeface="Times New Roman" panose="02020603050405020304" pitchFamily="18" charset="0"/>
            </a:rPr>
            <a:t>Основные инструменты:</a:t>
          </a:r>
          <a:endParaRPr lang="ru-RU" dirty="0"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F27D1366-CA12-4941-BEDB-9C45675E32B5}" type="parTrans" cxnId="{2FE7A5BD-FB23-4738-BE32-C195D7C2D7F0}">
      <dgm:prSet/>
      <dgm:spPr/>
      <dgm:t>
        <a:bodyPr/>
        <a:lstStyle/>
        <a:p>
          <a:endParaRPr lang="ru-RU"/>
        </a:p>
      </dgm:t>
    </dgm:pt>
    <dgm:pt modelId="{EEE356CA-F450-4AB9-8E69-782C34D9FA19}" type="sibTrans" cxnId="{2FE7A5BD-FB23-4738-BE32-C195D7C2D7F0}">
      <dgm:prSet/>
      <dgm:spPr/>
      <dgm:t>
        <a:bodyPr/>
        <a:lstStyle/>
        <a:p>
          <a:endParaRPr lang="ru-RU"/>
        </a:p>
      </dgm:t>
    </dgm:pt>
    <dgm:pt modelId="{EFCB6A0D-24ED-4407-95F4-2FBFFF9EACAF}">
      <dgm:prSet phldrT="[Текст]" custT="1"/>
      <dgm:spPr>
        <a:solidFill>
          <a:srgbClr val="C39367">
            <a:alpha val="6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Меры государственной финансовой поддержки (гранты, субсидии, налоговые льготы </a:t>
          </a:r>
          <a:r>
            <a:rPr lang="ru-RU" sz="140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 т.п.);</a:t>
          </a:r>
          <a:endParaRPr lang="ru-RU" sz="14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8C8D5E9D-0F63-44A4-A205-FE304F71109B}" type="parTrans" cxnId="{F43A02FA-59C8-4728-8A7C-FE4316F88DB5}">
      <dgm:prSet/>
      <dgm:spPr/>
      <dgm:t>
        <a:bodyPr/>
        <a:lstStyle/>
        <a:p>
          <a:endParaRPr lang="ru-RU"/>
        </a:p>
      </dgm:t>
    </dgm:pt>
    <dgm:pt modelId="{337D1AF3-0440-4B3C-B67B-5ECD72F98EDD}" type="sibTrans" cxnId="{F43A02FA-59C8-4728-8A7C-FE4316F88DB5}">
      <dgm:prSet/>
      <dgm:spPr/>
      <dgm:t>
        <a:bodyPr/>
        <a:lstStyle/>
        <a:p>
          <a:endParaRPr lang="ru-RU"/>
        </a:p>
      </dgm:t>
    </dgm:pt>
    <dgm:pt modelId="{B15144C3-F7FD-40DA-A633-B84AC74D2F82}">
      <dgm:prSet phldrT="[Текст]" custT="1"/>
      <dgm:spPr>
        <a:solidFill>
          <a:srgbClr val="C39367">
            <a:alpha val="6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Подобрать оптимальный пакет мер государственной поддержки;</a:t>
          </a:r>
          <a:endParaRPr lang="ru-RU" sz="14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27083433-BA8D-4828-8ED2-AFD3E83222FD}" type="parTrans" cxnId="{08A8D4B7-C2D7-4A07-8D5B-41FB5637E81D}">
      <dgm:prSet/>
      <dgm:spPr/>
      <dgm:t>
        <a:bodyPr/>
        <a:lstStyle/>
        <a:p>
          <a:endParaRPr lang="ru-RU"/>
        </a:p>
      </dgm:t>
    </dgm:pt>
    <dgm:pt modelId="{438FA8A7-DCF8-45F9-AA69-7D56F42BB01F}" type="sibTrans" cxnId="{08A8D4B7-C2D7-4A07-8D5B-41FB5637E81D}">
      <dgm:prSet/>
      <dgm:spPr/>
      <dgm:t>
        <a:bodyPr/>
        <a:lstStyle/>
        <a:p>
          <a:endParaRPr lang="ru-RU"/>
        </a:p>
      </dgm:t>
    </dgm:pt>
    <dgm:pt modelId="{B84B9745-6979-4B74-B74F-45D7BF1C40F4}">
      <dgm:prSet phldrT="[Текст]" custT="1"/>
      <dgm:spPr>
        <a:solidFill>
          <a:srgbClr val="C39367">
            <a:alpha val="6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Оказать помощь в оформлении необходимых документов;</a:t>
          </a:r>
          <a:endParaRPr lang="ru-RU" sz="14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756F9631-15E8-4075-ABDB-EE09A65637C5}" type="parTrans" cxnId="{841294D7-AB0C-48C1-9EA5-39FA96740B1F}">
      <dgm:prSet/>
      <dgm:spPr/>
      <dgm:t>
        <a:bodyPr/>
        <a:lstStyle/>
        <a:p>
          <a:endParaRPr lang="ru-RU"/>
        </a:p>
      </dgm:t>
    </dgm:pt>
    <dgm:pt modelId="{685166A4-AF67-4690-BA98-8C35A1083186}" type="sibTrans" cxnId="{841294D7-AB0C-48C1-9EA5-39FA96740B1F}">
      <dgm:prSet/>
      <dgm:spPr/>
      <dgm:t>
        <a:bodyPr/>
        <a:lstStyle/>
        <a:p>
          <a:endParaRPr lang="ru-RU"/>
        </a:p>
      </dgm:t>
    </dgm:pt>
    <dgm:pt modelId="{8F1DF432-C2CA-41C2-BF9F-C91864F84687}">
      <dgm:prSet custT="1"/>
      <dgm:spPr>
        <a:solidFill>
          <a:srgbClr val="C39367">
            <a:alpha val="60000"/>
          </a:srgbClr>
        </a:solidFill>
      </dgm:spPr>
      <dgm:t>
        <a:bodyPr/>
        <a:lstStyle/>
        <a:p>
          <a:endParaRPr lang="ru-RU" sz="14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609A4CDB-0502-4430-A564-6FCB693ACCC3}" type="parTrans" cxnId="{84B8013B-145F-4756-ACE9-55AB377D5292}">
      <dgm:prSet/>
      <dgm:spPr/>
      <dgm:t>
        <a:bodyPr/>
        <a:lstStyle/>
        <a:p>
          <a:endParaRPr lang="ru-RU"/>
        </a:p>
      </dgm:t>
    </dgm:pt>
    <dgm:pt modelId="{9A67B52A-55A3-48F2-8EDF-C6CE8B9992FC}" type="sibTrans" cxnId="{84B8013B-145F-4756-ACE9-55AB377D5292}">
      <dgm:prSet/>
      <dgm:spPr/>
      <dgm:t>
        <a:bodyPr/>
        <a:lstStyle/>
        <a:p>
          <a:endParaRPr lang="ru-RU"/>
        </a:p>
      </dgm:t>
    </dgm:pt>
    <dgm:pt modelId="{096DAC95-28F6-4F8E-B72A-ED4692E89F06}">
      <dgm:prSet custT="1"/>
      <dgm:spPr>
        <a:solidFill>
          <a:srgbClr val="C39367">
            <a:alpha val="60000"/>
          </a:srgbClr>
        </a:solidFill>
      </dgm:spPr>
      <dgm:t>
        <a:bodyPr/>
        <a:lstStyle/>
        <a:p>
          <a:endParaRPr lang="ru-RU" sz="1400" dirty="0" smtClean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A51FEDE5-98F9-4E94-BFDF-45B0F0116CF0}" type="sibTrans" cxnId="{2BAF627E-996E-42A0-910A-875610539860}">
      <dgm:prSet/>
      <dgm:spPr/>
      <dgm:t>
        <a:bodyPr/>
        <a:lstStyle/>
        <a:p>
          <a:endParaRPr lang="ru-RU"/>
        </a:p>
      </dgm:t>
    </dgm:pt>
    <dgm:pt modelId="{BEE1ECC4-CE4D-4566-9597-914F64C53856}" type="parTrans" cxnId="{2BAF627E-996E-42A0-910A-875610539860}">
      <dgm:prSet/>
      <dgm:spPr/>
      <dgm:t>
        <a:bodyPr/>
        <a:lstStyle/>
        <a:p>
          <a:endParaRPr lang="ru-RU"/>
        </a:p>
      </dgm:t>
    </dgm:pt>
    <dgm:pt modelId="{96DB8FEF-9C83-4136-9C81-850B4573DE11}">
      <dgm:prSet custT="1"/>
      <dgm:spPr>
        <a:solidFill>
          <a:srgbClr val="C39367">
            <a:alpha val="60000"/>
          </a:srgbClr>
        </a:solidFill>
      </dgm:spPr>
      <dgm:t>
        <a:bodyPr/>
        <a:lstStyle/>
        <a:p>
          <a:endParaRPr lang="ru-RU" sz="1400" dirty="0" smtClean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9D7C338E-0145-4325-A6F8-56EAD924CDE3}" type="sibTrans" cxnId="{D1739DC0-AD41-4CAC-BB7F-D1089996047B}">
      <dgm:prSet/>
      <dgm:spPr/>
      <dgm:t>
        <a:bodyPr/>
        <a:lstStyle/>
        <a:p>
          <a:endParaRPr lang="ru-RU"/>
        </a:p>
      </dgm:t>
    </dgm:pt>
    <dgm:pt modelId="{20EAA008-CAA7-45BC-966C-E6C8AB55FEB5}" type="parTrans" cxnId="{D1739DC0-AD41-4CAC-BB7F-D1089996047B}">
      <dgm:prSet/>
      <dgm:spPr/>
      <dgm:t>
        <a:bodyPr/>
        <a:lstStyle/>
        <a:p>
          <a:endParaRPr lang="ru-RU"/>
        </a:p>
      </dgm:t>
    </dgm:pt>
    <dgm:pt modelId="{F3BC430B-7AF6-4E38-9C98-737BE6A09F61}">
      <dgm:prSet phldrT="[Текст]" custT="1"/>
      <dgm:spPr>
        <a:solidFill>
          <a:srgbClr val="C39367">
            <a:alpha val="6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Меры государственной имущественной поддержки;</a:t>
          </a:r>
          <a:endParaRPr lang="ru-RU" sz="14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E0A77600-928B-4016-BE7D-FA2442B0CF45}" type="parTrans" cxnId="{CCC19124-4698-474D-8C06-7E0C629978FB}">
      <dgm:prSet/>
      <dgm:spPr/>
      <dgm:t>
        <a:bodyPr/>
        <a:lstStyle/>
        <a:p>
          <a:endParaRPr lang="ru-RU"/>
        </a:p>
      </dgm:t>
    </dgm:pt>
    <dgm:pt modelId="{42D11EFF-68EF-4045-AA57-667588F72EDE}" type="sibTrans" cxnId="{CCC19124-4698-474D-8C06-7E0C629978FB}">
      <dgm:prSet/>
      <dgm:spPr/>
      <dgm:t>
        <a:bodyPr/>
        <a:lstStyle/>
        <a:p>
          <a:endParaRPr lang="ru-RU"/>
        </a:p>
      </dgm:t>
    </dgm:pt>
    <dgm:pt modelId="{7D6933B4-F6DA-48C3-A45D-ACFC875279F0}">
      <dgm:prSet phldrT="[Текст]" custT="1"/>
      <dgm:spPr>
        <a:solidFill>
          <a:srgbClr val="C39367">
            <a:alpha val="6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Каналы средств массовой информации;</a:t>
          </a:r>
          <a:endParaRPr lang="ru-RU" sz="14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721ACC00-ABB4-4300-BD74-632A113EF928}" type="parTrans" cxnId="{4CB9280C-DEFB-4723-A3BD-EAA19FCFDC24}">
      <dgm:prSet/>
      <dgm:spPr/>
      <dgm:t>
        <a:bodyPr/>
        <a:lstStyle/>
        <a:p>
          <a:endParaRPr lang="ru-RU"/>
        </a:p>
      </dgm:t>
    </dgm:pt>
    <dgm:pt modelId="{AA641A59-E1BD-4056-9CBF-04F7705E29E6}" type="sibTrans" cxnId="{4CB9280C-DEFB-4723-A3BD-EAA19FCFDC24}">
      <dgm:prSet/>
      <dgm:spPr/>
      <dgm:t>
        <a:bodyPr/>
        <a:lstStyle/>
        <a:p>
          <a:endParaRPr lang="ru-RU"/>
        </a:p>
      </dgm:t>
    </dgm:pt>
    <dgm:pt modelId="{C2B6C9D6-88F1-4889-B0C0-02C6E451123D}">
      <dgm:prSet phldrT="[Текст]" custT="1"/>
      <dgm:spPr>
        <a:solidFill>
          <a:srgbClr val="C39367">
            <a:alpha val="60000"/>
          </a:srgbClr>
        </a:solidFill>
      </dgm:spPr>
      <dgm:t>
        <a:bodyPr/>
        <a:lstStyle/>
        <a:p>
          <a:r>
            <a:rPr lang="ru-RU" sz="14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Квалифицированные кадры Фонда и организаций, привлекаемых для оказания услуг субъектам предпринимательства.</a:t>
          </a:r>
          <a:endParaRPr lang="ru-RU" sz="14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846F9F52-154C-4F51-9BD8-0D292CE87BA2}" type="parTrans" cxnId="{686A2717-0CE1-4A4A-A3AE-6BE3D98C6591}">
      <dgm:prSet/>
      <dgm:spPr/>
      <dgm:t>
        <a:bodyPr/>
        <a:lstStyle/>
        <a:p>
          <a:endParaRPr lang="ru-RU"/>
        </a:p>
      </dgm:t>
    </dgm:pt>
    <dgm:pt modelId="{95E6D0DD-F33D-4DDB-A234-40D2FB5AE445}" type="sibTrans" cxnId="{686A2717-0CE1-4A4A-A3AE-6BE3D98C6591}">
      <dgm:prSet/>
      <dgm:spPr/>
      <dgm:t>
        <a:bodyPr/>
        <a:lstStyle/>
        <a:p>
          <a:endParaRPr lang="ru-RU"/>
        </a:p>
      </dgm:t>
    </dgm:pt>
    <dgm:pt modelId="{C0475FC7-7216-4079-8C92-A7D55E755367}" type="pres">
      <dgm:prSet presAssocID="{97DF5A7A-8657-4A1A-8D56-E05F2656258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10DE4A7-6665-45DA-B856-5B3F9D272460}" type="pres">
      <dgm:prSet presAssocID="{2B92623F-462C-4684-8691-9518CB75FC98}" presName="linNode" presStyleCnt="0"/>
      <dgm:spPr/>
    </dgm:pt>
    <dgm:pt modelId="{4B1C1837-5730-4652-9B30-74F4D8F39284}" type="pres">
      <dgm:prSet presAssocID="{2B92623F-462C-4684-8691-9518CB75FC98}" presName="parentShp" presStyleLbl="node1" presStyleIdx="0" presStyleCnt="2" custScaleX="57738" custLinFactNeighborX="-13095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81243-DA7C-4722-9369-7AED93CF518D}" type="pres">
      <dgm:prSet presAssocID="{2B92623F-462C-4684-8691-9518CB75FC98}" presName="childShp" presStyleLbl="bgAccFollowNode1" presStyleIdx="0" presStyleCnt="2" custScaleX="128684" custScaleY="1537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65B40F-213C-4DD9-B5BF-E1F9CCFA4A43}" type="pres">
      <dgm:prSet presAssocID="{46A3D864-C3F3-4359-9EEE-21D0C0CA395D}" presName="spacing" presStyleCnt="0"/>
      <dgm:spPr/>
    </dgm:pt>
    <dgm:pt modelId="{61AD815A-991F-4CC3-A886-59771C3A0AA2}" type="pres">
      <dgm:prSet presAssocID="{EBA3595E-6980-43C7-82F9-1F75E46D3344}" presName="linNode" presStyleCnt="0"/>
      <dgm:spPr/>
    </dgm:pt>
    <dgm:pt modelId="{0461AFCC-225A-4D82-811C-3001CDB2123B}" type="pres">
      <dgm:prSet presAssocID="{EBA3595E-6980-43C7-82F9-1F75E46D3344}" presName="parentShp" presStyleLbl="node1" presStyleIdx="1" presStyleCnt="2" custScaleX="58595" custScaleY="187964" custLinFactNeighborX="-29899" custLinFactNeighborY="7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B5BB57-FA1D-461E-B2F1-EB91A6B98DE7}" type="pres">
      <dgm:prSet presAssocID="{EBA3595E-6980-43C7-82F9-1F75E46D3344}" presName="childShp" presStyleLbl="bgAccFollowNode1" presStyleIdx="1" presStyleCnt="2" custScaleX="121825" custScaleY="197016" custLinFactNeighborX="-1871" custLinFactNeighborY="-112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AC0C201-BE01-49BD-A870-EE90D6084947}" type="presOf" srcId="{7D6933B4-F6DA-48C3-A45D-ACFC875279F0}" destId="{B5B5BB57-FA1D-461E-B2F1-EB91A6B98DE7}" srcOrd="0" destOrd="2" presId="urn:microsoft.com/office/officeart/2005/8/layout/vList6"/>
    <dgm:cxn modelId="{F4C68C18-5369-415F-AB25-30E50B488EBF}" type="presOf" srcId="{096DAC95-28F6-4F8E-B72A-ED4692E89F06}" destId="{B5B5BB57-FA1D-461E-B2F1-EB91A6B98DE7}" srcOrd="0" destOrd="5" presId="urn:microsoft.com/office/officeart/2005/8/layout/vList6"/>
    <dgm:cxn modelId="{CCC19124-4698-474D-8C06-7E0C629978FB}" srcId="{EBA3595E-6980-43C7-82F9-1F75E46D3344}" destId="{F3BC430B-7AF6-4E38-9C98-737BE6A09F61}" srcOrd="1" destOrd="0" parTransId="{E0A77600-928B-4016-BE7D-FA2442B0CF45}" sibTransId="{42D11EFF-68EF-4045-AA57-667588F72EDE}"/>
    <dgm:cxn modelId="{928DCD73-C823-4CE1-B962-B53D3E592B55}" type="presOf" srcId="{F3BC430B-7AF6-4E38-9C98-737BE6A09F61}" destId="{B5B5BB57-FA1D-461E-B2F1-EB91A6B98DE7}" srcOrd="0" destOrd="1" presId="urn:microsoft.com/office/officeart/2005/8/layout/vList6"/>
    <dgm:cxn modelId="{6B7FE44E-CE6E-40E3-A0AA-03566A24370B}" type="presOf" srcId="{EBA3595E-6980-43C7-82F9-1F75E46D3344}" destId="{0461AFCC-225A-4D82-811C-3001CDB2123B}" srcOrd="0" destOrd="0" presId="urn:microsoft.com/office/officeart/2005/8/layout/vList6"/>
    <dgm:cxn modelId="{686A2717-0CE1-4A4A-A3AE-6BE3D98C6591}" srcId="{EBA3595E-6980-43C7-82F9-1F75E46D3344}" destId="{C2B6C9D6-88F1-4889-B0C0-02C6E451123D}" srcOrd="3" destOrd="0" parTransId="{846F9F52-154C-4F51-9BD8-0D292CE87BA2}" sibTransId="{95E6D0DD-F33D-4DDB-A234-40D2FB5AE445}"/>
    <dgm:cxn modelId="{841294D7-AB0C-48C1-9EA5-39FA96740B1F}" srcId="{2B92623F-462C-4684-8691-9518CB75FC98}" destId="{B84B9745-6979-4B74-B74F-45D7BF1C40F4}" srcOrd="2" destOrd="0" parTransId="{756F9631-15E8-4075-ABDB-EE09A65637C5}" sibTransId="{685166A4-AF67-4690-BA98-8C35A1083186}"/>
    <dgm:cxn modelId="{4BDD99A3-8232-4EC1-8888-0486175CE1D5}" type="presOf" srcId="{B84B9745-6979-4B74-B74F-45D7BF1C40F4}" destId="{97981243-DA7C-4722-9369-7AED93CF518D}" srcOrd="0" destOrd="2" presId="urn:microsoft.com/office/officeart/2005/8/layout/vList6"/>
    <dgm:cxn modelId="{7831D52B-99E2-4000-9007-ACAC48CCEEFC}" type="presOf" srcId="{1F017799-A922-4990-9005-BDDA13A2C0EB}" destId="{97981243-DA7C-4722-9369-7AED93CF518D}" srcOrd="0" destOrd="3" presId="urn:microsoft.com/office/officeart/2005/8/layout/vList6"/>
    <dgm:cxn modelId="{925689A7-94C7-4692-AA98-DB1B601785D1}" type="presOf" srcId="{B15144C3-F7FD-40DA-A633-B84AC74D2F82}" destId="{97981243-DA7C-4722-9369-7AED93CF518D}" srcOrd="0" destOrd="1" presId="urn:microsoft.com/office/officeart/2005/8/layout/vList6"/>
    <dgm:cxn modelId="{2FE7A5BD-FB23-4738-BE32-C195D7C2D7F0}" srcId="{97DF5A7A-8657-4A1A-8D56-E05F26562588}" destId="{EBA3595E-6980-43C7-82F9-1F75E46D3344}" srcOrd="1" destOrd="0" parTransId="{F27D1366-CA12-4941-BEDB-9C45675E32B5}" sibTransId="{EEE356CA-F450-4AB9-8E69-782C34D9FA19}"/>
    <dgm:cxn modelId="{4CB9280C-DEFB-4723-A3BD-EAA19FCFDC24}" srcId="{EBA3595E-6980-43C7-82F9-1F75E46D3344}" destId="{7D6933B4-F6DA-48C3-A45D-ACFC875279F0}" srcOrd="2" destOrd="0" parTransId="{721ACC00-ABB4-4300-BD74-632A113EF928}" sibTransId="{AA641A59-E1BD-4056-9CBF-04F7705E29E6}"/>
    <dgm:cxn modelId="{8E4E9D00-4A31-49C1-A493-5433C6168270}" type="presOf" srcId="{7CB2BF96-0B44-49EB-BF21-8F2E8A1E9605}" destId="{97981243-DA7C-4722-9369-7AED93CF518D}" srcOrd="0" destOrd="0" presId="urn:microsoft.com/office/officeart/2005/8/layout/vList6"/>
    <dgm:cxn modelId="{08A8D4B7-C2D7-4A07-8D5B-41FB5637E81D}" srcId="{2B92623F-462C-4684-8691-9518CB75FC98}" destId="{B15144C3-F7FD-40DA-A633-B84AC74D2F82}" srcOrd="1" destOrd="0" parTransId="{27083433-BA8D-4828-8ED2-AFD3E83222FD}" sibTransId="{438FA8A7-DCF8-45F9-AA69-7D56F42BB01F}"/>
    <dgm:cxn modelId="{A0A8A4E7-BB14-4084-8FD1-07D1A9F0C51E}" type="presOf" srcId="{97DF5A7A-8657-4A1A-8D56-E05F26562588}" destId="{C0475FC7-7216-4079-8C92-A7D55E755367}" srcOrd="0" destOrd="0" presId="urn:microsoft.com/office/officeart/2005/8/layout/vList6"/>
    <dgm:cxn modelId="{2BAF627E-996E-42A0-910A-875610539860}" srcId="{EBA3595E-6980-43C7-82F9-1F75E46D3344}" destId="{096DAC95-28F6-4F8E-B72A-ED4692E89F06}" srcOrd="5" destOrd="0" parTransId="{BEE1ECC4-CE4D-4566-9597-914F64C53856}" sibTransId="{A51FEDE5-98F9-4E94-BFDF-45B0F0116CF0}"/>
    <dgm:cxn modelId="{A92DE1BC-701D-4A29-A83F-EDC90CAC08B6}" type="presOf" srcId="{8F1DF432-C2CA-41C2-BF9F-C91864F84687}" destId="{B5B5BB57-FA1D-461E-B2F1-EB91A6B98DE7}" srcOrd="0" destOrd="6" presId="urn:microsoft.com/office/officeart/2005/8/layout/vList6"/>
    <dgm:cxn modelId="{F43A02FA-59C8-4728-8A7C-FE4316F88DB5}" srcId="{EBA3595E-6980-43C7-82F9-1F75E46D3344}" destId="{EFCB6A0D-24ED-4407-95F4-2FBFFF9EACAF}" srcOrd="0" destOrd="0" parTransId="{8C8D5E9D-0F63-44A4-A205-FE304F71109B}" sibTransId="{337D1AF3-0440-4B3C-B67B-5ECD72F98EDD}"/>
    <dgm:cxn modelId="{D0ABCC82-A466-4815-8041-5582A5229A70}" srcId="{97DF5A7A-8657-4A1A-8D56-E05F26562588}" destId="{2B92623F-462C-4684-8691-9518CB75FC98}" srcOrd="0" destOrd="0" parTransId="{7FD4435B-8CE3-42C7-A5BD-FEBD7490DE43}" sibTransId="{46A3D864-C3F3-4359-9EEE-21D0C0CA395D}"/>
    <dgm:cxn modelId="{352CED9A-01C3-4CDA-A93B-6734E425C32B}" srcId="{2B92623F-462C-4684-8691-9518CB75FC98}" destId="{7CB2BF96-0B44-49EB-BF21-8F2E8A1E9605}" srcOrd="0" destOrd="0" parTransId="{DC2E71CF-5642-4EF7-8F36-405F85DE1610}" sibTransId="{36C0B49C-E1AA-4BAC-8525-23E84F959BB6}"/>
    <dgm:cxn modelId="{5038D4E7-A67C-44F0-A10A-93DE5D759BC3}" type="presOf" srcId="{96DB8FEF-9C83-4136-9C81-850B4573DE11}" destId="{B5B5BB57-FA1D-461E-B2F1-EB91A6B98DE7}" srcOrd="0" destOrd="4" presId="urn:microsoft.com/office/officeart/2005/8/layout/vList6"/>
    <dgm:cxn modelId="{84B8013B-145F-4756-ACE9-55AB377D5292}" srcId="{EBA3595E-6980-43C7-82F9-1F75E46D3344}" destId="{8F1DF432-C2CA-41C2-BF9F-C91864F84687}" srcOrd="6" destOrd="0" parTransId="{609A4CDB-0502-4430-A564-6FCB693ACCC3}" sibTransId="{9A67B52A-55A3-48F2-8EDF-C6CE8B9992FC}"/>
    <dgm:cxn modelId="{ED3069BF-4D56-4B50-8CEB-1DEEB28F1597}" srcId="{2B92623F-462C-4684-8691-9518CB75FC98}" destId="{1F017799-A922-4990-9005-BDDA13A2C0EB}" srcOrd="3" destOrd="0" parTransId="{3C79BFB5-D999-4E79-9C0D-10CEB8F9AC01}" sibTransId="{D43B844E-7C9D-45CD-9F0A-3869A6BA791C}"/>
    <dgm:cxn modelId="{E238FDEF-6616-4CA8-A10D-6A0160D978AF}" type="presOf" srcId="{2B92623F-462C-4684-8691-9518CB75FC98}" destId="{4B1C1837-5730-4652-9B30-74F4D8F39284}" srcOrd="0" destOrd="0" presId="urn:microsoft.com/office/officeart/2005/8/layout/vList6"/>
    <dgm:cxn modelId="{B3AC6932-971A-45AA-AAF8-AEF19ACB81F6}" type="presOf" srcId="{EFCB6A0D-24ED-4407-95F4-2FBFFF9EACAF}" destId="{B5B5BB57-FA1D-461E-B2F1-EB91A6B98DE7}" srcOrd="0" destOrd="0" presId="urn:microsoft.com/office/officeart/2005/8/layout/vList6"/>
    <dgm:cxn modelId="{C288D58F-0D52-4CF2-9AC6-912EF0AB0843}" type="presOf" srcId="{C2B6C9D6-88F1-4889-B0C0-02C6E451123D}" destId="{B5B5BB57-FA1D-461E-B2F1-EB91A6B98DE7}" srcOrd="0" destOrd="3" presId="urn:microsoft.com/office/officeart/2005/8/layout/vList6"/>
    <dgm:cxn modelId="{D1739DC0-AD41-4CAC-BB7F-D1089996047B}" srcId="{EBA3595E-6980-43C7-82F9-1F75E46D3344}" destId="{96DB8FEF-9C83-4136-9C81-850B4573DE11}" srcOrd="4" destOrd="0" parTransId="{20EAA008-CAA7-45BC-966C-E6C8AB55FEB5}" sibTransId="{9D7C338E-0145-4325-A6F8-56EAD924CDE3}"/>
    <dgm:cxn modelId="{EC69A7C2-5096-422D-94CC-D4117E7C23D3}" type="presParOf" srcId="{C0475FC7-7216-4079-8C92-A7D55E755367}" destId="{310DE4A7-6665-45DA-B856-5B3F9D272460}" srcOrd="0" destOrd="0" presId="urn:microsoft.com/office/officeart/2005/8/layout/vList6"/>
    <dgm:cxn modelId="{D75C775A-9BA2-439B-87A1-33A803E986A0}" type="presParOf" srcId="{310DE4A7-6665-45DA-B856-5B3F9D272460}" destId="{4B1C1837-5730-4652-9B30-74F4D8F39284}" srcOrd="0" destOrd="0" presId="urn:microsoft.com/office/officeart/2005/8/layout/vList6"/>
    <dgm:cxn modelId="{4DDA96CA-56F0-4090-88E6-50368BB58E1F}" type="presParOf" srcId="{310DE4A7-6665-45DA-B856-5B3F9D272460}" destId="{97981243-DA7C-4722-9369-7AED93CF518D}" srcOrd="1" destOrd="0" presId="urn:microsoft.com/office/officeart/2005/8/layout/vList6"/>
    <dgm:cxn modelId="{F51C3A87-948A-4B67-887F-3BC65B841C5F}" type="presParOf" srcId="{C0475FC7-7216-4079-8C92-A7D55E755367}" destId="{B265B40F-213C-4DD9-B5BF-E1F9CCFA4A43}" srcOrd="1" destOrd="0" presId="urn:microsoft.com/office/officeart/2005/8/layout/vList6"/>
    <dgm:cxn modelId="{DEB86DA1-25BC-4293-A1F6-1FB552D57FC0}" type="presParOf" srcId="{C0475FC7-7216-4079-8C92-A7D55E755367}" destId="{61AD815A-991F-4CC3-A886-59771C3A0AA2}" srcOrd="2" destOrd="0" presId="urn:microsoft.com/office/officeart/2005/8/layout/vList6"/>
    <dgm:cxn modelId="{F4F0E6AF-98DE-4461-8640-B49D5998D538}" type="presParOf" srcId="{61AD815A-991F-4CC3-A886-59771C3A0AA2}" destId="{0461AFCC-225A-4D82-811C-3001CDB2123B}" srcOrd="0" destOrd="0" presId="urn:microsoft.com/office/officeart/2005/8/layout/vList6"/>
    <dgm:cxn modelId="{2B6A4506-39AB-4E36-8047-398112368863}" type="presParOf" srcId="{61AD815A-991F-4CC3-A886-59771C3A0AA2}" destId="{B5B5BB57-FA1D-461E-B2F1-EB91A6B98DE7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D20717-92FF-47B4-BF03-ED0D6DEEE447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9D54EF6-B27E-4D7F-9265-5AEF66F765EE}">
      <dgm:prSet phldrT="[Текст]" custT="1"/>
      <dgm:spPr>
        <a:solidFill>
          <a:srgbClr val="C39367">
            <a:alpha val="80000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Информационно-консультационную поддержку;</a:t>
          </a:r>
        </a:p>
      </dgm:t>
    </dgm:pt>
    <dgm:pt modelId="{883B569D-CA5C-4E07-BD0D-6186F7D3C452}" type="parTrans" cxnId="{27B6FB05-79A8-400D-BAA7-E0F656892242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B43CDED-307F-4A5A-91D4-6978E14FFBD8}" type="sibTrans" cxnId="{27B6FB05-79A8-400D-BAA7-E0F656892242}">
      <dgm:prSet/>
      <dgm:spPr>
        <a:ln>
          <a:solidFill>
            <a:srgbClr val="623B2A"/>
          </a:solidFill>
        </a:ln>
      </dgm:spPr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9A511D-0B0B-4687-AC02-F53918FB66BF}">
      <dgm:prSet phldrT="[Текст]" custT="1"/>
      <dgm:spPr>
        <a:solidFill>
          <a:srgbClr val="C39367">
            <a:alpha val="80000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Изготовление и подготовку документации для реализации инвестиционного проекта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7A620403-7C74-4185-92B3-C741FD404C0D}" type="parTrans" cxnId="{7CE2057F-4022-4F9A-BE76-CC6B870832FC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E33B94-EF0A-4BF3-B88B-B9A9DAB7F3DF}" type="sibTrans" cxnId="{7CE2057F-4022-4F9A-BE76-CC6B870832FC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CABA0F-CEE5-4FBC-B27D-765419788A8B}">
      <dgm:prSet phldrT="[Текст]" custT="1"/>
      <dgm:spPr>
        <a:solidFill>
          <a:srgbClr val="C39367">
            <a:alpha val="80000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Проведение анализа, оценки и составление </a:t>
          </a:r>
          <a:r>
            <a:rPr lang="ru-RU" sz="1800" dirty="0" err="1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экспетрного</a:t>
          </a:r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 заключения по инвестиционным проектам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C3E28262-958A-4DBF-9608-A7410FD5D313}" type="parTrans" cxnId="{7071033F-890C-41EC-AD8A-E5419010B96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DEC3FF-8CD1-4EC0-B7AF-C28BF9B56A16}" type="sibTrans" cxnId="{7071033F-890C-41EC-AD8A-E5419010B96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4D33C-7DF5-4FA2-BD73-79DC709387DA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32A44E-6A53-45AB-9C3F-6D1E93B02FFA}" type="parTrans" cxnId="{01D02126-773A-4242-9506-BE710D5C214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3245EB-C880-4648-947B-32BB4A1EF3C5}" type="sibTrans" cxnId="{01D02126-773A-4242-9506-BE710D5C214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0B234E-23AF-4E70-A891-A1E7A7740901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F8AFE1-26D6-4AF5-B43B-4B06400952AD}" type="parTrans" cxnId="{86784761-4723-497A-8579-586A36F8EDD4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338319-02EE-4DD1-982E-556B8C916DBC}" type="sibTrans" cxnId="{86784761-4723-497A-8579-586A36F8EDD4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479CE9-01B0-46E5-9A29-DB6E2D107697}">
      <dgm:prSet custT="1"/>
      <dgm:spPr>
        <a:solidFill>
          <a:srgbClr val="C39367">
            <a:alpha val="80000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Организацию рекламно-маркетинговых и обучающих мероприятий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67BFBD-0EDD-42BB-A924-08788B067FA5}" type="parTrans" cxnId="{289897EB-0C8F-4E06-B0BC-D7DBE4ABDBCB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B44868-750A-4D9B-A980-1813493E242A}" type="sibTrans" cxnId="{289897EB-0C8F-4E06-B0BC-D7DBE4ABDBCB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545DAD-9553-41A1-9D5C-DDE030E7BBA3}">
      <dgm:prSet/>
      <dgm:spPr/>
      <dgm:t>
        <a:bodyPr/>
        <a:lstStyle/>
        <a:p>
          <a:endParaRPr lang="ru-RU"/>
        </a:p>
      </dgm:t>
    </dgm:pt>
    <dgm:pt modelId="{D486BD1E-BF7E-407B-AB27-C23DB51A1299}" type="parTrans" cxnId="{06455E37-9E89-4223-8848-727A99AE9C5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FF682E4-F8AD-4E45-9909-3C7DB256CFBE}" type="sibTrans" cxnId="{06455E37-9E89-4223-8848-727A99AE9C5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5F1C4B-2BC4-42AE-B2E5-7E6486E23EA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C60ED91-47E2-47A4-860D-C00EA612C7D2}" type="parTrans" cxnId="{227F6FF8-CE3C-47BB-9E00-64B1B64F562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DFC2D9-43E0-4013-A3C6-2483DA1FA64B}" type="sibTrans" cxnId="{227F6FF8-CE3C-47BB-9E00-64B1B64F562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916A28-8593-41D6-83DD-F201760ED79C}">
      <dgm:prSet/>
      <dgm:spPr/>
      <dgm:t>
        <a:bodyPr/>
        <a:lstStyle/>
        <a:p>
          <a:endParaRPr lang="ru-RU"/>
        </a:p>
      </dgm:t>
    </dgm:pt>
    <dgm:pt modelId="{09204AFC-09A1-4AC6-9482-DA572A6356C7}" type="parTrans" cxnId="{42661337-DF43-4F1E-B5EC-29DCF9BDFA5B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9A26DF-96E8-4DAD-B871-3D968C07AF2F}" type="sibTrans" cxnId="{42661337-DF43-4F1E-B5EC-29DCF9BDFA5B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A3AC9-1847-41D3-B3D1-D6CE1B64C274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DF298A-6527-4F4E-AD11-50F5BD67C9DB}" type="parTrans" cxnId="{10E26AC4-9B77-48D9-928E-111D45BBC98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202059-00DB-4FFC-AF81-1A66C6A8FFCF}" type="sibTrans" cxnId="{10E26AC4-9B77-48D9-928E-111D45BBC98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B92EA8-370E-46F9-AEB1-C7715CCFF025}">
      <dgm:prSet custT="1"/>
      <dgm:spPr>
        <a:solidFill>
          <a:srgbClr val="C39367">
            <a:alpha val="80000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Предоставление поручительства по кредитам бизнеса в коммерческих банках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gm:t>
    </dgm:pt>
    <dgm:pt modelId="{B01E9FE5-2C0B-4A96-9E1C-DBFA400DBA17}" type="parTrans" cxnId="{68A8A6A3-182B-4C66-B241-0FF260FAC89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FDF9CA2-C1B7-400B-9021-B0677BA983DD}" type="sibTrans" cxnId="{68A8A6A3-182B-4C66-B241-0FF260FAC896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164AD94-A2F8-4FCC-9234-6A5669C69EF1}">
      <dgm:prSet custT="1"/>
      <dgm:spPr>
        <a:solidFill>
          <a:srgbClr val="C39367">
            <a:alpha val="80000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Представление интересов клиента в органах государственной власти, органах местного самоуправления и иных организациях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17B8B8-D042-4962-B443-C433CBCE711A}" type="parTrans" cxnId="{E7A03457-5DE9-4449-831D-B90E432C194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5ED967-6688-4FEC-8293-0A10CA9B1DC1}" type="sibTrans" cxnId="{E7A03457-5DE9-4449-831D-B90E432C1949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4A04FC-03D4-4A9D-BAE9-BF72A51345FB}">
      <dgm:prSet custT="1"/>
      <dgm:spPr>
        <a:solidFill>
          <a:srgbClr val="C39367">
            <a:alpha val="80000"/>
          </a:srgbClr>
        </a:solidFill>
      </dgm:spPr>
      <dgm:t>
        <a:bodyPr/>
        <a:lstStyle/>
        <a:p>
          <a:r>
            <a:rPr lang="ru-RU" sz="18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Содействие при получении поддержки, поиск инвестора</a:t>
          </a:r>
          <a:r>
            <a:rPr lang="ru-RU" sz="1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84F6FF-F3A0-459C-B9DC-8E8402B0ED82}" type="parTrans" cxnId="{E8651E9E-1835-40FA-93EF-3972EEB99AEA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864ACB-A309-4661-AAE1-17388B7FFEE6}" type="sibTrans" cxnId="{E8651E9E-1835-40FA-93EF-3972EEB99AEA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B2C6D2-8505-4D4D-B487-1146520DDD4D}">
      <dgm:prSet/>
      <dgm:spPr/>
      <dgm:t>
        <a:bodyPr/>
        <a:lstStyle/>
        <a:p>
          <a:endParaRPr lang="ru-RU"/>
        </a:p>
      </dgm:t>
    </dgm:pt>
    <dgm:pt modelId="{5302ECA2-915B-4934-872E-781907D903B4}" type="parTrans" cxnId="{F5C7DE18-7A23-410C-8752-72BFD639284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D84F55-53B8-4473-91B7-C420F4ABD0A4}" type="sibTrans" cxnId="{F5C7DE18-7A23-410C-8752-72BFD639284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52AFEE-79B1-4268-97FA-F98E6ECEB6DB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843A1E-E3B7-4FA1-8D28-5DF2E09BB2E5}" type="parTrans" cxnId="{602B69E7-9615-4D46-B3A9-A11A831C6B4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44383E-10AE-4418-9B1B-A6BA4D396C3E}" type="sibTrans" cxnId="{602B69E7-9615-4D46-B3A9-A11A831C6B4D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E7E4CA-B7C7-4C6F-8D9C-4C2A34E5C213}" type="pres">
      <dgm:prSet presAssocID="{D5D20717-92FF-47B4-BF03-ED0D6DEEE447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E4FB380E-F82B-4EC1-A2A2-A0840CADEC1E}" type="pres">
      <dgm:prSet presAssocID="{D5D20717-92FF-47B4-BF03-ED0D6DEEE447}" presName="Name1" presStyleCnt="0"/>
      <dgm:spPr/>
    </dgm:pt>
    <dgm:pt modelId="{9A65C780-1497-4A62-9380-75E69805CAB8}" type="pres">
      <dgm:prSet presAssocID="{D5D20717-92FF-47B4-BF03-ED0D6DEEE447}" presName="cycle" presStyleCnt="0"/>
      <dgm:spPr/>
    </dgm:pt>
    <dgm:pt modelId="{27C60E54-757A-469E-A9DE-551AED985B14}" type="pres">
      <dgm:prSet presAssocID="{D5D20717-92FF-47B4-BF03-ED0D6DEEE447}" presName="srcNode" presStyleLbl="node1" presStyleIdx="0" presStyleCnt="7"/>
      <dgm:spPr/>
    </dgm:pt>
    <dgm:pt modelId="{C0847AD8-7BB7-443B-A837-4C102F5DBEB5}" type="pres">
      <dgm:prSet presAssocID="{D5D20717-92FF-47B4-BF03-ED0D6DEEE447}" presName="conn" presStyleLbl="parChTrans1D2" presStyleIdx="0" presStyleCnt="1"/>
      <dgm:spPr/>
      <dgm:t>
        <a:bodyPr/>
        <a:lstStyle/>
        <a:p>
          <a:endParaRPr lang="ru-RU"/>
        </a:p>
      </dgm:t>
    </dgm:pt>
    <dgm:pt modelId="{C2DA6770-11B7-463C-9985-05D74EFA112B}" type="pres">
      <dgm:prSet presAssocID="{D5D20717-92FF-47B4-BF03-ED0D6DEEE447}" presName="extraNode" presStyleLbl="node1" presStyleIdx="0" presStyleCnt="7"/>
      <dgm:spPr/>
    </dgm:pt>
    <dgm:pt modelId="{7C95CDDB-E662-4903-959B-982C03AEE1E1}" type="pres">
      <dgm:prSet presAssocID="{D5D20717-92FF-47B4-BF03-ED0D6DEEE447}" presName="dstNode" presStyleLbl="node1" presStyleIdx="0" presStyleCnt="7"/>
      <dgm:spPr/>
    </dgm:pt>
    <dgm:pt modelId="{6D238038-1A34-4211-BF99-0BD0815D1A5A}" type="pres">
      <dgm:prSet presAssocID="{C9D54EF6-B27E-4D7F-9265-5AEF66F765EE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416393-2CB2-4E01-AF5C-0704159BD9C1}" type="pres">
      <dgm:prSet presAssocID="{C9D54EF6-B27E-4D7F-9265-5AEF66F765EE}" presName="accent_1" presStyleCnt="0"/>
      <dgm:spPr/>
    </dgm:pt>
    <dgm:pt modelId="{C84D2A8D-44D3-4B2E-A510-8C6512BAD86C}" type="pres">
      <dgm:prSet presAssocID="{C9D54EF6-B27E-4D7F-9265-5AEF66F765EE}" presName="accentRepeatNode" presStyleLbl="solidFgAcc1" presStyleIdx="0" presStyleCnt="7"/>
      <dgm:spPr>
        <a:ln>
          <a:solidFill>
            <a:srgbClr val="623B2A">
              <a:alpha val="90000"/>
            </a:srgbClr>
          </a:solidFill>
        </a:ln>
      </dgm:spPr>
      <dgm:t>
        <a:bodyPr/>
        <a:lstStyle/>
        <a:p>
          <a:endParaRPr lang="ru-RU"/>
        </a:p>
      </dgm:t>
    </dgm:pt>
    <dgm:pt modelId="{682D67D5-43BF-460A-A592-9802C5BB5491}" type="pres">
      <dgm:prSet presAssocID="{479A511D-0B0B-4687-AC02-F53918FB66BF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8335F0-8D3A-47A8-95D8-E41BAF37C552}" type="pres">
      <dgm:prSet presAssocID="{479A511D-0B0B-4687-AC02-F53918FB66BF}" presName="accent_2" presStyleCnt="0"/>
      <dgm:spPr/>
    </dgm:pt>
    <dgm:pt modelId="{B2A5939B-F1FC-43BE-BBC0-1250B4E85A0B}" type="pres">
      <dgm:prSet presAssocID="{479A511D-0B0B-4687-AC02-F53918FB66BF}" presName="accentRepeatNode" presStyleLbl="solidFgAcc1" presStyleIdx="1" presStyleCnt="7"/>
      <dgm:spPr>
        <a:ln>
          <a:solidFill>
            <a:srgbClr val="623B2A">
              <a:alpha val="83000"/>
            </a:srgbClr>
          </a:solidFill>
        </a:ln>
      </dgm:spPr>
      <dgm:t>
        <a:bodyPr/>
        <a:lstStyle/>
        <a:p>
          <a:endParaRPr lang="ru-RU"/>
        </a:p>
      </dgm:t>
    </dgm:pt>
    <dgm:pt modelId="{05BAFE34-E06C-4143-A82D-6B67760C6910}" type="pres">
      <dgm:prSet presAssocID="{14CABA0F-CEE5-4FBC-B27D-765419788A8B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DD86D8-D331-4912-BD5C-35E50C575556}" type="pres">
      <dgm:prSet presAssocID="{14CABA0F-CEE5-4FBC-B27D-765419788A8B}" presName="accent_3" presStyleCnt="0"/>
      <dgm:spPr/>
    </dgm:pt>
    <dgm:pt modelId="{C279F95D-4477-474B-90E1-DC6DA84C8827}" type="pres">
      <dgm:prSet presAssocID="{14CABA0F-CEE5-4FBC-B27D-765419788A8B}" presName="accentRepeatNode" presStyleLbl="solidFgAcc1" presStyleIdx="2" presStyleCnt="7"/>
      <dgm:spPr>
        <a:ln>
          <a:solidFill>
            <a:srgbClr val="623B2A">
              <a:alpha val="77000"/>
            </a:srgbClr>
          </a:solidFill>
        </a:ln>
      </dgm:spPr>
      <dgm:t>
        <a:bodyPr/>
        <a:lstStyle/>
        <a:p>
          <a:endParaRPr lang="ru-RU"/>
        </a:p>
      </dgm:t>
    </dgm:pt>
    <dgm:pt modelId="{1DE144FD-7CB1-42BB-8DB2-64DADF7FA0FF}" type="pres">
      <dgm:prSet presAssocID="{9164AD94-A2F8-4FCC-9234-6A5669C69EF1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C7465-59B1-4BF7-82B2-95992D037A56}" type="pres">
      <dgm:prSet presAssocID="{9164AD94-A2F8-4FCC-9234-6A5669C69EF1}" presName="accent_4" presStyleCnt="0"/>
      <dgm:spPr/>
    </dgm:pt>
    <dgm:pt modelId="{CB623CA9-27C5-43B8-B941-31139B91A6B0}" type="pres">
      <dgm:prSet presAssocID="{9164AD94-A2F8-4FCC-9234-6A5669C69EF1}" presName="accentRepeatNode" presStyleLbl="solidFgAcc1" presStyleIdx="3" presStyleCnt="7"/>
      <dgm:spPr>
        <a:ln>
          <a:solidFill>
            <a:srgbClr val="623B2A">
              <a:alpha val="70000"/>
            </a:srgbClr>
          </a:solidFill>
        </a:ln>
      </dgm:spPr>
      <dgm:t>
        <a:bodyPr/>
        <a:lstStyle/>
        <a:p>
          <a:endParaRPr lang="ru-RU"/>
        </a:p>
      </dgm:t>
    </dgm:pt>
    <dgm:pt modelId="{7B8E13A0-2A62-431D-8050-8FCE996C8C63}" type="pres">
      <dgm:prSet presAssocID="{70B92EA8-370E-46F9-AEB1-C7715CCFF025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094E46-6CEA-4310-97E6-4D5D2DEA45C5}" type="pres">
      <dgm:prSet presAssocID="{70B92EA8-370E-46F9-AEB1-C7715CCFF025}" presName="accent_5" presStyleCnt="0"/>
      <dgm:spPr/>
    </dgm:pt>
    <dgm:pt modelId="{3FFA6CBF-2A56-4B4D-A95A-BB5D891D58C0}" type="pres">
      <dgm:prSet presAssocID="{70B92EA8-370E-46F9-AEB1-C7715CCFF025}" presName="accentRepeatNode" presStyleLbl="solidFgAcc1" presStyleIdx="4" presStyleCnt="7"/>
      <dgm:spPr>
        <a:ln>
          <a:solidFill>
            <a:srgbClr val="623B2A">
              <a:alpha val="63000"/>
            </a:srgbClr>
          </a:solidFill>
        </a:ln>
      </dgm:spPr>
      <dgm:t>
        <a:bodyPr/>
        <a:lstStyle/>
        <a:p>
          <a:endParaRPr lang="ru-RU"/>
        </a:p>
      </dgm:t>
    </dgm:pt>
    <dgm:pt modelId="{4D7641BA-0732-4E92-B56A-3FE413AE48D5}" type="pres">
      <dgm:prSet presAssocID="{684A04FC-03D4-4A9D-BAE9-BF72A51345FB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50BE9-44F0-492F-A863-48B81AF4CFA1}" type="pres">
      <dgm:prSet presAssocID="{684A04FC-03D4-4A9D-BAE9-BF72A51345FB}" presName="accent_6" presStyleCnt="0"/>
      <dgm:spPr/>
    </dgm:pt>
    <dgm:pt modelId="{C0FB02FF-AF28-4AB2-A377-543410161A29}" type="pres">
      <dgm:prSet presAssocID="{684A04FC-03D4-4A9D-BAE9-BF72A51345FB}" presName="accentRepeatNode" presStyleLbl="solidFgAcc1" presStyleIdx="5" presStyleCnt="7"/>
      <dgm:spPr>
        <a:ln>
          <a:solidFill>
            <a:srgbClr val="623B2A">
              <a:alpha val="57000"/>
            </a:srgbClr>
          </a:solidFill>
        </a:ln>
      </dgm:spPr>
      <dgm:t>
        <a:bodyPr/>
        <a:lstStyle/>
        <a:p>
          <a:endParaRPr lang="ru-RU"/>
        </a:p>
      </dgm:t>
    </dgm:pt>
    <dgm:pt modelId="{3F694117-1090-4FC1-A87E-0CB19E76113F}" type="pres">
      <dgm:prSet presAssocID="{7D479CE9-01B0-46E5-9A29-DB6E2D107697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1BE59B-9D9A-4523-BC22-C6DA80C71177}" type="pres">
      <dgm:prSet presAssocID="{7D479CE9-01B0-46E5-9A29-DB6E2D107697}" presName="accent_7" presStyleCnt="0"/>
      <dgm:spPr/>
    </dgm:pt>
    <dgm:pt modelId="{DAC0B69E-9A4B-46EF-B135-BBE54AB7C93B}" type="pres">
      <dgm:prSet presAssocID="{7D479CE9-01B0-46E5-9A29-DB6E2D107697}" presName="accentRepeatNode" presStyleLbl="solidFgAcc1" presStyleIdx="6" presStyleCnt="7"/>
      <dgm:spPr>
        <a:ln>
          <a:solidFill>
            <a:srgbClr val="623B2A">
              <a:alpha val="50000"/>
            </a:srgbClr>
          </a:solidFill>
        </a:ln>
      </dgm:spPr>
      <dgm:t>
        <a:bodyPr/>
        <a:lstStyle/>
        <a:p>
          <a:endParaRPr lang="ru-RU"/>
        </a:p>
      </dgm:t>
    </dgm:pt>
  </dgm:ptLst>
  <dgm:cxnLst>
    <dgm:cxn modelId="{F53ED019-9A13-479F-B24C-938706D97B87}" type="presOf" srcId="{AB43CDED-307F-4A5A-91D4-6978E14FFBD8}" destId="{C0847AD8-7BB7-443B-A837-4C102F5DBEB5}" srcOrd="0" destOrd="0" presId="urn:microsoft.com/office/officeart/2008/layout/VerticalCurvedList"/>
    <dgm:cxn modelId="{602B69E7-9615-4D46-B3A9-A11A831C6B4D}" srcId="{D5D20717-92FF-47B4-BF03-ED0D6DEEE447}" destId="{CA52AFEE-79B1-4268-97FA-F98E6ECEB6DB}" srcOrd="8" destOrd="0" parTransId="{55843A1E-E3B7-4FA1-8D28-5DF2E09BB2E5}" sibTransId="{A344383E-10AE-4418-9B1B-A6BA4D396C3E}"/>
    <dgm:cxn modelId="{01D02126-773A-4242-9506-BE710D5C214F}" srcId="{D5D20717-92FF-47B4-BF03-ED0D6DEEE447}" destId="{8DC4D33C-7DF5-4FA2-BD73-79DC709387DA}" srcOrd="13" destOrd="0" parTransId="{F832A44E-6A53-45AB-9C3F-6D1E93B02FFA}" sibTransId="{723245EB-C880-4648-947B-32BB4A1EF3C5}"/>
    <dgm:cxn modelId="{E7A03457-5DE9-4449-831D-B90E432C1949}" srcId="{D5D20717-92FF-47B4-BF03-ED0D6DEEE447}" destId="{9164AD94-A2F8-4FCC-9234-6A5669C69EF1}" srcOrd="3" destOrd="0" parTransId="{BA17B8B8-D042-4962-B443-C433CBCE711A}" sibTransId="{755ED967-6688-4FEC-8293-0A10CA9B1DC1}"/>
    <dgm:cxn modelId="{E8651E9E-1835-40FA-93EF-3972EEB99AEA}" srcId="{D5D20717-92FF-47B4-BF03-ED0D6DEEE447}" destId="{684A04FC-03D4-4A9D-BAE9-BF72A51345FB}" srcOrd="5" destOrd="0" parTransId="{DE84F6FF-F3A0-459C-B9DC-8E8402B0ED82}" sibTransId="{7D864ACB-A309-4661-AAE1-17388B7FFEE6}"/>
    <dgm:cxn modelId="{9A4D1E04-2DFC-49A6-9357-C5CDC645FFCB}" type="presOf" srcId="{684A04FC-03D4-4A9D-BAE9-BF72A51345FB}" destId="{4D7641BA-0732-4E92-B56A-3FE413AE48D5}" srcOrd="0" destOrd="0" presId="urn:microsoft.com/office/officeart/2008/layout/VerticalCurvedList"/>
    <dgm:cxn modelId="{6A4C1728-41D6-4431-AC30-500FC82A5B4F}" type="presOf" srcId="{479A511D-0B0B-4687-AC02-F53918FB66BF}" destId="{682D67D5-43BF-460A-A592-9802C5BB5491}" srcOrd="0" destOrd="0" presId="urn:microsoft.com/office/officeart/2008/layout/VerticalCurvedList"/>
    <dgm:cxn modelId="{F5C7DE18-7A23-410C-8752-72BFD6392840}" srcId="{D5D20717-92FF-47B4-BF03-ED0D6DEEE447}" destId="{B9B2C6D2-8505-4D4D-B487-1146520DDD4D}" srcOrd="7" destOrd="0" parTransId="{5302ECA2-915B-4934-872E-781907D903B4}" sibTransId="{12D84F55-53B8-4473-91B7-C420F4ABD0A4}"/>
    <dgm:cxn modelId="{B543477F-5B56-44E2-813F-EE59297008AF}" type="presOf" srcId="{7D479CE9-01B0-46E5-9A29-DB6E2D107697}" destId="{3F694117-1090-4FC1-A87E-0CB19E76113F}" srcOrd="0" destOrd="0" presId="urn:microsoft.com/office/officeart/2008/layout/VerticalCurvedList"/>
    <dgm:cxn modelId="{42661337-DF43-4F1E-B5EC-29DCF9BDFA5B}" srcId="{D5D20717-92FF-47B4-BF03-ED0D6DEEE447}" destId="{51916A28-8593-41D6-83DD-F201760ED79C}" srcOrd="9" destOrd="0" parTransId="{09204AFC-09A1-4AC6-9482-DA572A6356C7}" sibTransId="{5A9A26DF-96E8-4DAD-B871-3D968C07AF2F}"/>
    <dgm:cxn modelId="{06455E37-9E89-4223-8848-727A99AE9C5E}" srcId="{D5D20717-92FF-47B4-BF03-ED0D6DEEE447}" destId="{79545DAD-9553-41A1-9D5C-DDE030E7BBA3}" srcOrd="11" destOrd="0" parTransId="{D486BD1E-BF7E-407B-AB27-C23DB51A1299}" sibTransId="{1FF682E4-F8AD-4E45-9909-3C7DB256CFBE}"/>
    <dgm:cxn modelId="{23D07BBD-B213-4F3C-B6DE-08572660CFF8}" type="presOf" srcId="{D5D20717-92FF-47B4-BF03-ED0D6DEEE447}" destId="{0FE7E4CA-B7C7-4C6F-8D9C-4C2A34E5C213}" srcOrd="0" destOrd="0" presId="urn:microsoft.com/office/officeart/2008/layout/VerticalCurvedList"/>
    <dgm:cxn modelId="{10E26AC4-9B77-48D9-928E-111D45BBC986}" srcId="{D5D20717-92FF-47B4-BF03-ED0D6DEEE447}" destId="{8E1A3AC9-1847-41D3-B3D1-D6CE1B64C274}" srcOrd="10" destOrd="0" parTransId="{47DF298A-6527-4F4E-AD11-50F5BD67C9DB}" sibTransId="{26202059-00DB-4FFC-AF81-1A66C6A8FFCF}"/>
    <dgm:cxn modelId="{679051A5-E9DE-4856-B64F-A3B82506770B}" type="presOf" srcId="{9164AD94-A2F8-4FCC-9234-6A5669C69EF1}" destId="{1DE144FD-7CB1-42BB-8DB2-64DADF7FA0FF}" srcOrd="0" destOrd="0" presId="urn:microsoft.com/office/officeart/2008/layout/VerticalCurvedList"/>
    <dgm:cxn modelId="{27B6FB05-79A8-400D-BAA7-E0F656892242}" srcId="{D5D20717-92FF-47B4-BF03-ED0D6DEEE447}" destId="{C9D54EF6-B27E-4D7F-9265-5AEF66F765EE}" srcOrd="0" destOrd="0" parTransId="{883B569D-CA5C-4E07-BD0D-6186F7D3C452}" sibTransId="{AB43CDED-307F-4A5A-91D4-6978E14FFBD8}"/>
    <dgm:cxn modelId="{7CE2057F-4022-4F9A-BE76-CC6B870832FC}" srcId="{D5D20717-92FF-47B4-BF03-ED0D6DEEE447}" destId="{479A511D-0B0B-4687-AC02-F53918FB66BF}" srcOrd="1" destOrd="0" parTransId="{7A620403-7C74-4185-92B3-C741FD404C0D}" sibTransId="{7DE33B94-EF0A-4BF3-B88B-B9A9DAB7F3DF}"/>
    <dgm:cxn modelId="{1D459D00-9FE0-4DD8-9B31-70682D5B6F9A}" type="presOf" srcId="{70B92EA8-370E-46F9-AEB1-C7715CCFF025}" destId="{7B8E13A0-2A62-431D-8050-8FCE996C8C63}" srcOrd="0" destOrd="0" presId="urn:microsoft.com/office/officeart/2008/layout/VerticalCurvedList"/>
    <dgm:cxn modelId="{7C31F39D-92E7-4867-B042-F512DC04BCD2}" type="presOf" srcId="{C9D54EF6-B27E-4D7F-9265-5AEF66F765EE}" destId="{6D238038-1A34-4211-BF99-0BD0815D1A5A}" srcOrd="0" destOrd="0" presId="urn:microsoft.com/office/officeart/2008/layout/VerticalCurvedList"/>
    <dgm:cxn modelId="{316D5CAB-7C24-48E8-BAFC-62EE95A2F8DC}" type="presOf" srcId="{14CABA0F-CEE5-4FBC-B27D-765419788A8B}" destId="{05BAFE34-E06C-4143-A82D-6B67760C6910}" srcOrd="0" destOrd="0" presId="urn:microsoft.com/office/officeart/2008/layout/VerticalCurvedList"/>
    <dgm:cxn modelId="{227F6FF8-CE3C-47BB-9E00-64B1B64F5629}" srcId="{D5D20717-92FF-47B4-BF03-ED0D6DEEE447}" destId="{265F1C4B-2BC4-42AE-B2E5-7E6486E23EA9}" srcOrd="12" destOrd="0" parTransId="{AC60ED91-47E2-47A4-860D-C00EA612C7D2}" sibTransId="{9ADFC2D9-43E0-4013-A3C6-2483DA1FA64B}"/>
    <dgm:cxn modelId="{289897EB-0C8F-4E06-B0BC-D7DBE4ABDBCB}" srcId="{D5D20717-92FF-47B4-BF03-ED0D6DEEE447}" destId="{7D479CE9-01B0-46E5-9A29-DB6E2D107697}" srcOrd="6" destOrd="0" parTransId="{EF67BFBD-0EDD-42BB-A924-08788B067FA5}" sibTransId="{ECB44868-750A-4D9B-A980-1813493E242A}"/>
    <dgm:cxn modelId="{68A8A6A3-182B-4C66-B241-0FF260FAC896}" srcId="{D5D20717-92FF-47B4-BF03-ED0D6DEEE447}" destId="{70B92EA8-370E-46F9-AEB1-C7715CCFF025}" srcOrd="4" destOrd="0" parTransId="{B01E9FE5-2C0B-4A96-9E1C-DBFA400DBA17}" sibTransId="{EFDF9CA2-C1B7-400B-9021-B0677BA983DD}"/>
    <dgm:cxn modelId="{86784761-4723-497A-8579-586A36F8EDD4}" srcId="{D5D20717-92FF-47B4-BF03-ED0D6DEEE447}" destId="{120B234E-23AF-4E70-A891-A1E7A7740901}" srcOrd="14" destOrd="0" parTransId="{26F8AFE1-26D6-4AF5-B43B-4B06400952AD}" sibTransId="{46338319-02EE-4DD1-982E-556B8C916DBC}"/>
    <dgm:cxn modelId="{7071033F-890C-41EC-AD8A-E5419010B963}" srcId="{D5D20717-92FF-47B4-BF03-ED0D6DEEE447}" destId="{14CABA0F-CEE5-4FBC-B27D-765419788A8B}" srcOrd="2" destOrd="0" parTransId="{C3E28262-958A-4DBF-9608-A7410FD5D313}" sibTransId="{68DEC3FF-8CD1-4EC0-B7AF-C28BF9B56A16}"/>
    <dgm:cxn modelId="{4F394C54-1423-43EB-BF47-D91F4247E740}" type="presParOf" srcId="{0FE7E4CA-B7C7-4C6F-8D9C-4C2A34E5C213}" destId="{E4FB380E-F82B-4EC1-A2A2-A0840CADEC1E}" srcOrd="0" destOrd="0" presId="urn:microsoft.com/office/officeart/2008/layout/VerticalCurvedList"/>
    <dgm:cxn modelId="{78CEA70C-C482-42AF-8480-93CD12039E5C}" type="presParOf" srcId="{E4FB380E-F82B-4EC1-A2A2-A0840CADEC1E}" destId="{9A65C780-1497-4A62-9380-75E69805CAB8}" srcOrd="0" destOrd="0" presId="urn:microsoft.com/office/officeart/2008/layout/VerticalCurvedList"/>
    <dgm:cxn modelId="{92A97E08-B4E6-4EB8-8D5C-EF23FB9E8096}" type="presParOf" srcId="{9A65C780-1497-4A62-9380-75E69805CAB8}" destId="{27C60E54-757A-469E-A9DE-551AED985B14}" srcOrd="0" destOrd="0" presId="urn:microsoft.com/office/officeart/2008/layout/VerticalCurvedList"/>
    <dgm:cxn modelId="{543BB5F8-022D-4CCE-AF63-26334812F9B1}" type="presParOf" srcId="{9A65C780-1497-4A62-9380-75E69805CAB8}" destId="{C0847AD8-7BB7-443B-A837-4C102F5DBEB5}" srcOrd="1" destOrd="0" presId="urn:microsoft.com/office/officeart/2008/layout/VerticalCurvedList"/>
    <dgm:cxn modelId="{BE2A1C75-CB8F-4A48-A618-BF80F41A6D03}" type="presParOf" srcId="{9A65C780-1497-4A62-9380-75E69805CAB8}" destId="{C2DA6770-11B7-463C-9985-05D74EFA112B}" srcOrd="2" destOrd="0" presId="urn:microsoft.com/office/officeart/2008/layout/VerticalCurvedList"/>
    <dgm:cxn modelId="{C9B8FB2A-D669-488A-A8EA-83F2315D5162}" type="presParOf" srcId="{9A65C780-1497-4A62-9380-75E69805CAB8}" destId="{7C95CDDB-E662-4903-959B-982C03AEE1E1}" srcOrd="3" destOrd="0" presId="urn:microsoft.com/office/officeart/2008/layout/VerticalCurvedList"/>
    <dgm:cxn modelId="{8E22C004-4106-43CD-BF8C-4CF8418409CF}" type="presParOf" srcId="{E4FB380E-F82B-4EC1-A2A2-A0840CADEC1E}" destId="{6D238038-1A34-4211-BF99-0BD0815D1A5A}" srcOrd="1" destOrd="0" presId="urn:microsoft.com/office/officeart/2008/layout/VerticalCurvedList"/>
    <dgm:cxn modelId="{3B468C7C-41C4-4D6B-A0FD-BF70680EA9CF}" type="presParOf" srcId="{E4FB380E-F82B-4EC1-A2A2-A0840CADEC1E}" destId="{53416393-2CB2-4E01-AF5C-0704159BD9C1}" srcOrd="2" destOrd="0" presId="urn:microsoft.com/office/officeart/2008/layout/VerticalCurvedList"/>
    <dgm:cxn modelId="{1109668C-D428-45C8-8C47-986B84D1157E}" type="presParOf" srcId="{53416393-2CB2-4E01-AF5C-0704159BD9C1}" destId="{C84D2A8D-44D3-4B2E-A510-8C6512BAD86C}" srcOrd="0" destOrd="0" presId="urn:microsoft.com/office/officeart/2008/layout/VerticalCurvedList"/>
    <dgm:cxn modelId="{5A31ECE8-398B-406A-900F-88E5687B23C9}" type="presParOf" srcId="{E4FB380E-F82B-4EC1-A2A2-A0840CADEC1E}" destId="{682D67D5-43BF-460A-A592-9802C5BB5491}" srcOrd="3" destOrd="0" presId="urn:microsoft.com/office/officeart/2008/layout/VerticalCurvedList"/>
    <dgm:cxn modelId="{0D3EF704-C489-41DD-8EC2-C963AD53C445}" type="presParOf" srcId="{E4FB380E-F82B-4EC1-A2A2-A0840CADEC1E}" destId="{608335F0-8D3A-47A8-95D8-E41BAF37C552}" srcOrd="4" destOrd="0" presId="urn:microsoft.com/office/officeart/2008/layout/VerticalCurvedList"/>
    <dgm:cxn modelId="{A9D0A1E7-3F8F-4230-BD1A-F29D4552D673}" type="presParOf" srcId="{608335F0-8D3A-47A8-95D8-E41BAF37C552}" destId="{B2A5939B-F1FC-43BE-BBC0-1250B4E85A0B}" srcOrd="0" destOrd="0" presId="urn:microsoft.com/office/officeart/2008/layout/VerticalCurvedList"/>
    <dgm:cxn modelId="{46996E17-3A6F-4638-96C2-E7B1EE630828}" type="presParOf" srcId="{E4FB380E-F82B-4EC1-A2A2-A0840CADEC1E}" destId="{05BAFE34-E06C-4143-A82D-6B67760C6910}" srcOrd="5" destOrd="0" presId="urn:microsoft.com/office/officeart/2008/layout/VerticalCurvedList"/>
    <dgm:cxn modelId="{F09592A9-237B-4E94-81EF-F3ABB4E9A54A}" type="presParOf" srcId="{E4FB380E-F82B-4EC1-A2A2-A0840CADEC1E}" destId="{90DD86D8-D331-4912-BD5C-35E50C575556}" srcOrd="6" destOrd="0" presId="urn:microsoft.com/office/officeart/2008/layout/VerticalCurvedList"/>
    <dgm:cxn modelId="{CE7AA9CF-41D8-4492-8AB9-CD81D946BAA2}" type="presParOf" srcId="{90DD86D8-D331-4912-BD5C-35E50C575556}" destId="{C279F95D-4477-474B-90E1-DC6DA84C8827}" srcOrd="0" destOrd="0" presId="urn:microsoft.com/office/officeart/2008/layout/VerticalCurvedList"/>
    <dgm:cxn modelId="{8FAEF800-2A68-42EF-BA49-C63599EF79A6}" type="presParOf" srcId="{E4FB380E-F82B-4EC1-A2A2-A0840CADEC1E}" destId="{1DE144FD-7CB1-42BB-8DB2-64DADF7FA0FF}" srcOrd="7" destOrd="0" presId="urn:microsoft.com/office/officeart/2008/layout/VerticalCurvedList"/>
    <dgm:cxn modelId="{6222957D-DDB9-43CD-8A3F-752E14905B86}" type="presParOf" srcId="{E4FB380E-F82B-4EC1-A2A2-A0840CADEC1E}" destId="{DE9C7465-59B1-4BF7-82B2-95992D037A56}" srcOrd="8" destOrd="0" presId="urn:microsoft.com/office/officeart/2008/layout/VerticalCurvedList"/>
    <dgm:cxn modelId="{D7C72A76-047B-4093-AB9C-4CCA4CBBC8AC}" type="presParOf" srcId="{DE9C7465-59B1-4BF7-82B2-95992D037A56}" destId="{CB623CA9-27C5-43B8-B941-31139B91A6B0}" srcOrd="0" destOrd="0" presId="urn:microsoft.com/office/officeart/2008/layout/VerticalCurvedList"/>
    <dgm:cxn modelId="{39331DB7-7C1E-4746-8997-EE77CC5192B3}" type="presParOf" srcId="{E4FB380E-F82B-4EC1-A2A2-A0840CADEC1E}" destId="{7B8E13A0-2A62-431D-8050-8FCE996C8C63}" srcOrd="9" destOrd="0" presId="urn:microsoft.com/office/officeart/2008/layout/VerticalCurvedList"/>
    <dgm:cxn modelId="{549B4D1A-7A62-4F88-AAC3-9915F5075234}" type="presParOf" srcId="{E4FB380E-F82B-4EC1-A2A2-A0840CADEC1E}" destId="{20094E46-6CEA-4310-97E6-4D5D2DEA45C5}" srcOrd="10" destOrd="0" presId="urn:microsoft.com/office/officeart/2008/layout/VerticalCurvedList"/>
    <dgm:cxn modelId="{8EBC3986-4F5A-4F29-ABA8-D9998C62C8E9}" type="presParOf" srcId="{20094E46-6CEA-4310-97E6-4D5D2DEA45C5}" destId="{3FFA6CBF-2A56-4B4D-A95A-BB5D891D58C0}" srcOrd="0" destOrd="0" presId="urn:microsoft.com/office/officeart/2008/layout/VerticalCurvedList"/>
    <dgm:cxn modelId="{277CBB53-A769-4E14-A685-AACD397E39B9}" type="presParOf" srcId="{E4FB380E-F82B-4EC1-A2A2-A0840CADEC1E}" destId="{4D7641BA-0732-4E92-B56A-3FE413AE48D5}" srcOrd="11" destOrd="0" presId="urn:microsoft.com/office/officeart/2008/layout/VerticalCurvedList"/>
    <dgm:cxn modelId="{40A25989-DECD-409B-87E0-40D42EC7D143}" type="presParOf" srcId="{E4FB380E-F82B-4EC1-A2A2-A0840CADEC1E}" destId="{4C850BE9-44F0-492F-A863-48B81AF4CFA1}" srcOrd="12" destOrd="0" presId="urn:microsoft.com/office/officeart/2008/layout/VerticalCurvedList"/>
    <dgm:cxn modelId="{1FC67AED-6740-4312-BE73-22F8AF895927}" type="presParOf" srcId="{4C850BE9-44F0-492F-A863-48B81AF4CFA1}" destId="{C0FB02FF-AF28-4AB2-A377-543410161A29}" srcOrd="0" destOrd="0" presId="urn:microsoft.com/office/officeart/2008/layout/VerticalCurvedList"/>
    <dgm:cxn modelId="{63A63B01-335D-4D33-8E43-1FDA82A13CDE}" type="presParOf" srcId="{E4FB380E-F82B-4EC1-A2A2-A0840CADEC1E}" destId="{3F694117-1090-4FC1-A87E-0CB19E76113F}" srcOrd="13" destOrd="0" presId="urn:microsoft.com/office/officeart/2008/layout/VerticalCurvedList"/>
    <dgm:cxn modelId="{2CAE29DB-90FC-4755-AB99-CE8E259C49C2}" type="presParOf" srcId="{E4FB380E-F82B-4EC1-A2A2-A0840CADEC1E}" destId="{DC1BE59B-9D9A-4523-BC22-C6DA80C71177}" srcOrd="14" destOrd="0" presId="urn:microsoft.com/office/officeart/2008/layout/VerticalCurvedList"/>
    <dgm:cxn modelId="{8AFF001B-C23E-4970-BB93-240FF6838F07}" type="presParOf" srcId="{DC1BE59B-9D9A-4523-BC22-C6DA80C71177}" destId="{DAC0B69E-9A4B-46EF-B135-BBE54AB7C93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C446403-0E71-4497-A819-3D0571AB9D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89E73F2-201B-494D-AC68-490BF700F1DB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Источники финансирования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B457A7A6-2A99-47AB-A97E-A2BEC022D093}" type="parTrans" cxnId="{B6641DDE-85E9-4B8D-9E0C-89D114B00427}">
      <dgm:prSet/>
      <dgm:spPr/>
      <dgm:t>
        <a:bodyPr/>
        <a:lstStyle/>
        <a:p>
          <a:endParaRPr lang="ru-RU"/>
        </a:p>
      </dgm:t>
    </dgm:pt>
    <dgm:pt modelId="{63BABA31-C0EB-40E3-813D-24E57303D0ED}" type="sibTrans" cxnId="{B6641DDE-85E9-4B8D-9E0C-89D114B00427}">
      <dgm:prSet/>
      <dgm:spPr/>
      <dgm:t>
        <a:bodyPr/>
        <a:lstStyle/>
        <a:p>
          <a:endParaRPr lang="ru-RU"/>
        </a:p>
      </dgm:t>
    </dgm:pt>
    <dgm:pt modelId="{722301DA-5645-4CE4-BEFA-96147DF4C634}" type="asst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Собственные средства клиента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468B4697-6020-4F62-BD1D-38944CEE484D}" type="parTrans" cxnId="{2D33D62C-8127-49E4-B11D-4F478FA0A2A2}">
      <dgm:prSet/>
      <dgm:spPr>
        <a:ln>
          <a:solidFill>
            <a:srgbClr val="623B2A"/>
          </a:solidFill>
        </a:ln>
      </dgm:spPr>
      <dgm:t>
        <a:bodyPr/>
        <a:lstStyle/>
        <a:p>
          <a:endParaRPr lang="ru-RU"/>
        </a:p>
      </dgm:t>
    </dgm:pt>
    <dgm:pt modelId="{591224F4-C973-48A3-BB93-F02D842323AA}" type="sibTrans" cxnId="{2D33D62C-8127-49E4-B11D-4F478FA0A2A2}">
      <dgm:prSet/>
      <dgm:spPr/>
      <dgm:t>
        <a:bodyPr/>
        <a:lstStyle/>
        <a:p>
          <a:endParaRPr lang="ru-RU"/>
        </a:p>
      </dgm:t>
    </dgm:pt>
    <dgm:pt modelId="{4D4E42BF-0705-4B90-AC62-2B5E8EA9224B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Кредит в банке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2492C10D-BF0D-4DD7-BC03-A72035E8A4BF}" type="parTrans" cxnId="{CFD1DF48-B8FA-4056-8DDC-D60B66F8CD6B}">
      <dgm:prSet/>
      <dgm:spPr>
        <a:ln>
          <a:solidFill>
            <a:srgbClr val="623B2A"/>
          </a:solidFill>
        </a:ln>
      </dgm:spPr>
      <dgm:t>
        <a:bodyPr/>
        <a:lstStyle/>
        <a:p>
          <a:endParaRPr lang="ru-RU"/>
        </a:p>
      </dgm:t>
    </dgm:pt>
    <dgm:pt modelId="{C68CFA35-FB32-413B-A813-AD022C259271}" type="sibTrans" cxnId="{CFD1DF48-B8FA-4056-8DDC-D60B66F8CD6B}">
      <dgm:prSet/>
      <dgm:spPr/>
      <dgm:t>
        <a:bodyPr/>
        <a:lstStyle/>
        <a:p>
          <a:endParaRPr lang="ru-RU"/>
        </a:p>
      </dgm:t>
    </dgm:pt>
    <dgm:pt modelId="{0E556843-DACF-49DB-B6ED-714602CB5F32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Гос. поддержка в виде налоговых льгот и иных преференций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C954373A-87C0-4A19-B190-EC225C5E5C12}" type="parTrans" cxnId="{BE244E35-BF01-40E3-A4DD-81C468E818E0}">
      <dgm:prSet/>
      <dgm:spPr>
        <a:ln>
          <a:solidFill>
            <a:srgbClr val="623B2A"/>
          </a:solidFill>
        </a:ln>
      </dgm:spPr>
      <dgm:t>
        <a:bodyPr/>
        <a:lstStyle/>
        <a:p>
          <a:endParaRPr lang="ru-RU"/>
        </a:p>
      </dgm:t>
    </dgm:pt>
    <dgm:pt modelId="{7CB78C44-7676-4AAB-8ED7-92EEA93CEEB7}" type="sibTrans" cxnId="{BE244E35-BF01-40E3-A4DD-81C468E818E0}">
      <dgm:prSet/>
      <dgm:spPr/>
      <dgm:t>
        <a:bodyPr/>
        <a:lstStyle/>
        <a:p>
          <a:endParaRPr lang="ru-RU"/>
        </a:p>
      </dgm:t>
    </dgm:pt>
    <dgm:pt modelId="{B9538EB8-1F6D-4684-8221-5690651033A0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Гос. поддержка в виде гранта, субсидии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B310735F-979B-4A5C-88C5-E13977F53C3F}" type="parTrans" cxnId="{4E1CFA30-F5C8-4496-B983-5C624EAEF9B7}">
      <dgm:prSet/>
      <dgm:spPr>
        <a:ln>
          <a:solidFill>
            <a:srgbClr val="623B2A"/>
          </a:solidFill>
        </a:ln>
      </dgm:spPr>
      <dgm:t>
        <a:bodyPr/>
        <a:lstStyle/>
        <a:p>
          <a:endParaRPr lang="ru-RU"/>
        </a:p>
      </dgm:t>
    </dgm:pt>
    <dgm:pt modelId="{7E614025-F273-4290-8516-7A5F0816209A}" type="sibTrans" cxnId="{4E1CFA30-F5C8-4496-B983-5C624EAEF9B7}">
      <dgm:prSet/>
      <dgm:spPr/>
      <dgm:t>
        <a:bodyPr/>
        <a:lstStyle/>
        <a:p>
          <a:endParaRPr lang="ru-RU"/>
        </a:p>
      </dgm:t>
    </dgm:pt>
    <dgm:pt modelId="{43A1BA92-8AC1-414B-9525-7214C113FFC2}" type="asst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Средства инвестора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2F9A4BC-56BF-4E34-A624-F1059E0F77F5}" type="parTrans" cxnId="{8D6B815D-0011-4F09-B010-DAB93ED2599E}">
      <dgm:prSet/>
      <dgm:spPr>
        <a:ln>
          <a:solidFill>
            <a:srgbClr val="623B2A"/>
          </a:solidFill>
        </a:ln>
      </dgm:spPr>
      <dgm:t>
        <a:bodyPr/>
        <a:lstStyle/>
        <a:p>
          <a:endParaRPr lang="ru-RU"/>
        </a:p>
      </dgm:t>
    </dgm:pt>
    <dgm:pt modelId="{E2530F47-1F2B-425D-952B-14389B3DABC0}" type="sibTrans" cxnId="{8D6B815D-0011-4F09-B010-DAB93ED2599E}">
      <dgm:prSet/>
      <dgm:spPr/>
      <dgm:t>
        <a:bodyPr/>
        <a:lstStyle/>
        <a:p>
          <a:endParaRPr lang="ru-RU"/>
        </a:p>
      </dgm:t>
    </dgm:pt>
    <dgm:pt modelId="{8C948DE7-1713-4676-9367-E5383E2CC07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1. Льготное кредитование для малого и среднего бизнеса: *АО Корпорация МСП</a:t>
          </a:r>
        </a:p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*АО  МСП Банк </a:t>
          </a:r>
          <a:r>
            <a:rPr lang="en-US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&gt;9</a:t>
          </a:r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,6% и 10,6% годовых</a:t>
          </a:r>
        </a:p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2. Льготное кредитование уполномоченными банками с помощью средств Фонда развития Дальнего Востока</a:t>
          </a:r>
        </a:p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3. Коммерческие банки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F9531254-FD9D-46B0-B89A-D980D08EDF5F}" type="parTrans" cxnId="{372E29DF-3CBD-4116-96E1-9AD1392CCCD6}">
      <dgm:prSet/>
      <dgm:spPr>
        <a:ln>
          <a:solidFill>
            <a:srgbClr val="623B2A"/>
          </a:solidFill>
        </a:ln>
      </dgm:spPr>
      <dgm:t>
        <a:bodyPr/>
        <a:lstStyle/>
        <a:p>
          <a:endParaRPr lang="ru-RU"/>
        </a:p>
      </dgm:t>
    </dgm:pt>
    <dgm:pt modelId="{8D1E7E17-1DCC-4619-8BE1-04E480CCE30F}" type="sibTrans" cxnId="{372E29DF-3CBD-4116-96E1-9AD1392CCCD6}">
      <dgm:prSet/>
      <dgm:spPr/>
      <dgm:t>
        <a:bodyPr/>
        <a:lstStyle/>
        <a:p>
          <a:endParaRPr lang="ru-RU"/>
        </a:p>
      </dgm:t>
    </dgm:pt>
    <dgm:pt modelId="{297D91A1-B9D2-4484-8F21-E22A22D622BC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05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1. Меры налогового стимулирования (пониженные ставки по УСН и ЕНВД для определенных видов деятельности), налоговые каникулы</a:t>
          </a:r>
        </a:p>
        <a:p>
          <a:r>
            <a:rPr lang="ru-RU" sz="105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2. ТОР «Беринговский» и Свободный порт Владивосток (городской округ Певек)</a:t>
          </a:r>
        </a:p>
        <a:p>
          <a:r>
            <a:rPr lang="ru-RU" sz="105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3. Имущественная поддержка субъектов МСП (предоставление на льготных условиях или безвозмездной основе государственного  и муниципального имущества</a:t>
          </a:r>
          <a:endParaRPr lang="ru-RU" sz="105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864305EF-BD9A-4435-B638-3186BFB8BE04}" type="parTrans" cxnId="{FF5808ED-BED0-42DB-93B9-39B823E4753B}">
      <dgm:prSet/>
      <dgm:spPr>
        <a:ln>
          <a:solidFill>
            <a:srgbClr val="623B2A"/>
          </a:solidFill>
        </a:ln>
      </dgm:spPr>
      <dgm:t>
        <a:bodyPr/>
        <a:lstStyle/>
        <a:p>
          <a:endParaRPr lang="ru-RU"/>
        </a:p>
      </dgm:t>
    </dgm:pt>
    <dgm:pt modelId="{E9FB7663-68D3-48ED-8F0A-600BE77CBED7}" type="sibTrans" cxnId="{FF5808ED-BED0-42DB-93B9-39B823E4753B}">
      <dgm:prSet/>
      <dgm:spPr/>
      <dgm:t>
        <a:bodyPr/>
        <a:lstStyle/>
        <a:p>
          <a:endParaRPr lang="ru-RU"/>
        </a:p>
      </dgm:t>
    </dgm:pt>
    <dgm:pt modelId="{DEC2D928-6A9D-48C3-B257-EC042B3F62E9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1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Гос. поддержка в виде гранта, субсидии, предоставляемые профильными Департаментами. Например, грант на старт бизнеса, возмещение части затрат на приобретение оборудования, поддержка сельхозпроизводителей</a:t>
          </a:r>
          <a:endParaRPr lang="ru-RU" sz="11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FC6FF3A9-844E-4EE5-86FB-B084BE5D6B93}" type="parTrans" cxnId="{587E1DC4-0288-4838-8409-5DC59D46F448}">
      <dgm:prSet/>
      <dgm:spPr>
        <a:ln>
          <a:solidFill>
            <a:srgbClr val="623B2A"/>
          </a:solidFill>
        </a:ln>
      </dgm:spPr>
      <dgm:t>
        <a:bodyPr/>
        <a:lstStyle/>
        <a:p>
          <a:endParaRPr lang="ru-RU"/>
        </a:p>
      </dgm:t>
    </dgm:pt>
    <dgm:pt modelId="{FB030028-18B3-4C9A-AFD7-6BDC63AB46EB}" type="sibTrans" cxnId="{587E1DC4-0288-4838-8409-5DC59D46F448}">
      <dgm:prSet/>
      <dgm:spPr/>
      <dgm:t>
        <a:bodyPr/>
        <a:lstStyle/>
        <a:p>
          <a:endParaRPr lang="ru-RU"/>
        </a:p>
      </dgm:t>
    </dgm:pt>
    <dgm:pt modelId="{7AC17732-2F84-4903-8A1E-FC0417619AC0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ln>
          <a:solidFill>
            <a:srgbClr val="623B2A"/>
          </a:solidFill>
        </a:ln>
      </dgm:spPr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1. Фонд «Купол»</a:t>
          </a:r>
        </a:p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2. Средства частного инвестора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CD09D924-9FAE-4391-AB5E-9B13AAADBB14}" type="parTrans" cxnId="{69786E41-1FFC-46F5-9103-46ED82739969}">
      <dgm:prSet/>
      <dgm:spPr>
        <a:ln>
          <a:solidFill>
            <a:srgbClr val="623B2A"/>
          </a:solidFill>
        </a:ln>
      </dgm:spPr>
      <dgm:t>
        <a:bodyPr/>
        <a:lstStyle/>
        <a:p>
          <a:endParaRPr lang="ru-RU"/>
        </a:p>
      </dgm:t>
    </dgm:pt>
    <dgm:pt modelId="{88063CB8-38DC-496C-A279-FAC4A61D375E}" type="sibTrans" cxnId="{69786E41-1FFC-46F5-9103-46ED82739969}">
      <dgm:prSet/>
      <dgm:spPr/>
      <dgm:t>
        <a:bodyPr/>
        <a:lstStyle/>
        <a:p>
          <a:endParaRPr lang="ru-RU"/>
        </a:p>
      </dgm:t>
    </dgm:pt>
    <dgm:pt modelId="{9A477ED2-BAB8-4B2D-ABB3-0F465F40D324}" type="pres">
      <dgm:prSet presAssocID="{AC446403-0E71-4497-A819-3D0571AB9D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E0C84AC-DF9C-465E-97A8-573E19E3B6FB}" type="pres">
      <dgm:prSet presAssocID="{989E73F2-201B-494D-AC68-490BF700F1DB}" presName="hierRoot1" presStyleCnt="0">
        <dgm:presLayoutVars>
          <dgm:hierBranch val="init"/>
        </dgm:presLayoutVars>
      </dgm:prSet>
      <dgm:spPr/>
    </dgm:pt>
    <dgm:pt modelId="{8A94A2BC-7989-4B0D-987D-189418CADD8F}" type="pres">
      <dgm:prSet presAssocID="{989E73F2-201B-494D-AC68-490BF700F1DB}" presName="rootComposite1" presStyleCnt="0"/>
      <dgm:spPr/>
    </dgm:pt>
    <dgm:pt modelId="{3055657D-85B8-4015-8E46-2FE49541A137}" type="pres">
      <dgm:prSet presAssocID="{989E73F2-201B-494D-AC68-490BF700F1DB}" presName="rootText1" presStyleLbl="node0" presStyleIdx="0" presStyleCnt="1" custScaleX="144902" custScaleY="1246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5762143-CABB-4ACE-B856-8DF2133B38E5}" type="pres">
      <dgm:prSet presAssocID="{989E73F2-201B-494D-AC68-490BF700F1D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91212A8D-CC46-4314-AE53-D414A1462D25}" type="pres">
      <dgm:prSet presAssocID="{989E73F2-201B-494D-AC68-490BF700F1DB}" presName="hierChild2" presStyleCnt="0"/>
      <dgm:spPr/>
    </dgm:pt>
    <dgm:pt modelId="{4A614764-F010-47F7-909A-8A699DC4022E}" type="pres">
      <dgm:prSet presAssocID="{2492C10D-BF0D-4DD7-BC03-A72035E8A4BF}" presName="Name37" presStyleLbl="parChTrans1D2" presStyleIdx="0" presStyleCnt="5"/>
      <dgm:spPr/>
      <dgm:t>
        <a:bodyPr/>
        <a:lstStyle/>
        <a:p>
          <a:endParaRPr lang="ru-RU"/>
        </a:p>
      </dgm:t>
    </dgm:pt>
    <dgm:pt modelId="{A925FAEA-CA4B-4868-A8F1-3E4344871C6E}" type="pres">
      <dgm:prSet presAssocID="{4D4E42BF-0705-4B90-AC62-2B5E8EA9224B}" presName="hierRoot2" presStyleCnt="0">
        <dgm:presLayoutVars>
          <dgm:hierBranch val="l"/>
        </dgm:presLayoutVars>
      </dgm:prSet>
      <dgm:spPr/>
    </dgm:pt>
    <dgm:pt modelId="{7A9E9296-2968-42FB-88F2-79522F02B4C9}" type="pres">
      <dgm:prSet presAssocID="{4D4E42BF-0705-4B90-AC62-2B5E8EA9224B}" presName="rootComposite" presStyleCnt="0"/>
      <dgm:spPr/>
    </dgm:pt>
    <dgm:pt modelId="{1F546B5F-2CED-4F00-B11E-41C881B05A8E}" type="pres">
      <dgm:prSet presAssocID="{4D4E42BF-0705-4B90-AC62-2B5E8EA9224B}" presName="rootText" presStyleLbl="node2" presStyleIdx="0" presStyleCnt="3" custScaleX="147134" custLinFactNeighborX="-36004" custLinFactNeighborY="107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318A94-3CC4-4569-B241-40D6F30D94FA}" type="pres">
      <dgm:prSet presAssocID="{4D4E42BF-0705-4B90-AC62-2B5E8EA9224B}" presName="rootConnector" presStyleLbl="node2" presStyleIdx="0" presStyleCnt="3"/>
      <dgm:spPr/>
      <dgm:t>
        <a:bodyPr/>
        <a:lstStyle/>
        <a:p>
          <a:endParaRPr lang="ru-RU"/>
        </a:p>
      </dgm:t>
    </dgm:pt>
    <dgm:pt modelId="{45B1013C-25FC-4B74-8C99-0EA4B0118D17}" type="pres">
      <dgm:prSet presAssocID="{4D4E42BF-0705-4B90-AC62-2B5E8EA9224B}" presName="hierChild4" presStyleCnt="0"/>
      <dgm:spPr/>
    </dgm:pt>
    <dgm:pt modelId="{E930D652-0026-409B-B8B4-4C9632D137A3}" type="pres">
      <dgm:prSet presAssocID="{F9531254-FD9D-46B0-B89A-D980D08EDF5F}" presName="Name50" presStyleLbl="parChTrans1D3" presStyleIdx="0" presStyleCnt="4"/>
      <dgm:spPr/>
      <dgm:t>
        <a:bodyPr/>
        <a:lstStyle/>
        <a:p>
          <a:endParaRPr lang="ru-RU"/>
        </a:p>
      </dgm:t>
    </dgm:pt>
    <dgm:pt modelId="{0CB3AFDB-9DB5-4EBE-80DA-2D5DE64A4D15}" type="pres">
      <dgm:prSet presAssocID="{8C948DE7-1713-4676-9367-E5383E2CC070}" presName="hierRoot2" presStyleCnt="0">
        <dgm:presLayoutVars>
          <dgm:hierBranch val="init"/>
        </dgm:presLayoutVars>
      </dgm:prSet>
      <dgm:spPr/>
    </dgm:pt>
    <dgm:pt modelId="{42D88BD7-E069-40D9-8EA0-375CD6C82CB7}" type="pres">
      <dgm:prSet presAssocID="{8C948DE7-1713-4676-9367-E5383E2CC070}" presName="rootComposite" presStyleCnt="0"/>
      <dgm:spPr/>
    </dgm:pt>
    <dgm:pt modelId="{C630A445-194E-4778-AA39-9E4C696639D1}" type="pres">
      <dgm:prSet presAssocID="{8C948DE7-1713-4676-9367-E5383E2CC070}" presName="rootText" presStyleLbl="node3" presStyleIdx="0" presStyleCnt="4" custScaleX="219130" custScaleY="312700" custLinFactNeighborX="-29079" custLinFactNeighborY="-109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D905D90-BB16-443D-BAD0-CA25A18E345A}" type="pres">
      <dgm:prSet presAssocID="{8C948DE7-1713-4676-9367-E5383E2CC070}" presName="rootConnector" presStyleLbl="node3" presStyleIdx="0" presStyleCnt="4"/>
      <dgm:spPr/>
      <dgm:t>
        <a:bodyPr/>
        <a:lstStyle/>
        <a:p>
          <a:endParaRPr lang="ru-RU"/>
        </a:p>
      </dgm:t>
    </dgm:pt>
    <dgm:pt modelId="{B974A6DE-C7FE-4B35-8D14-D63D76660E1C}" type="pres">
      <dgm:prSet presAssocID="{8C948DE7-1713-4676-9367-E5383E2CC070}" presName="hierChild4" presStyleCnt="0"/>
      <dgm:spPr/>
    </dgm:pt>
    <dgm:pt modelId="{88771918-EE82-47B5-BCA4-25A5E0BECCBA}" type="pres">
      <dgm:prSet presAssocID="{8C948DE7-1713-4676-9367-E5383E2CC070}" presName="hierChild5" presStyleCnt="0"/>
      <dgm:spPr/>
    </dgm:pt>
    <dgm:pt modelId="{73ED42FD-1F89-43E8-BDE0-28909AB4CF1F}" type="pres">
      <dgm:prSet presAssocID="{4D4E42BF-0705-4B90-AC62-2B5E8EA9224B}" presName="hierChild5" presStyleCnt="0"/>
      <dgm:spPr/>
    </dgm:pt>
    <dgm:pt modelId="{D51F7E4A-EFC6-4BC8-9A90-AA798A669C30}" type="pres">
      <dgm:prSet presAssocID="{C954373A-87C0-4A19-B190-EC225C5E5C12}" presName="Name37" presStyleLbl="parChTrans1D2" presStyleIdx="1" presStyleCnt="5"/>
      <dgm:spPr/>
      <dgm:t>
        <a:bodyPr/>
        <a:lstStyle/>
        <a:p>
          <a:endParaRPr lang="ru-RU"/>
        </a:p>
      </dgm:t>
    </dgm:pt>
    <dgm:pt modelId="{19CFA744-A95A-4122-BCE7-8190C3764D6C}" type="pres">
      <dgm:prSet presAssocID="{0E556843-DACF-49DB-B6ED-714602CB5F32}" presName="hierRoot2" presStyleCnt="0">
        <dgm:presLayoutVars>
          <dgm:hierBranch val="l"/>
        </dgm:presLayoutVars>
      </dgm:prSet>
      <dgm:spPr/>
    </dgm:pt>
    <dgm:pt modelId="{565B35FB-DC2E-4D47-B998-6FF7F3D243F0}" type="pres">
      <dgm:prSet presAssocID="{0E556843-DACF-49DB-B6ED-714602CB5F32}" presName="rootComposite" presStyleCnt="0"/>
      <dgm:spPr/>
    </dgm:pt>
    <dgm:pt modelId="{D4C5B0AF-CD5D-4AEB-9044-5CCF2C620A1B}" type="pres">
      <dgm:prSet presAssocID="{0E556843-DACF-49DB-B6ED-714602CB5F32}" presName="rootText" presStyleLbl="node2" presStyleIdx="1" presStyleCnt="3" custScaleX="284353" custScaleY="101681" custLinFactNeighborX="-4933" custLinFactNeighborY="1092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B04AF76-8430-4001-8492-3266B393036A}" type="pres">
      <dgm:prSet presAssocID="{0E556843-DACF-49DB-B6ED-714602CB5F32}" presName="rootConnector" presStyleLbl="node2" presStyleIdx="1" presStyleCnt="3"/>
      <dgm:spPr/>
      <dgm:t>
        <a:bodyPr/>
        <a:lstStyle/>
        <a:p>
          <a:endParaRPr lang="ru-RU"/>
        </a:p>
      </dgm:t>
    </dgm:pt>
    <dgm:pt modelId="{3BA8D467-23CC-42C3-B02B-71EAA3AB47B6}" type="pres">
      <dgm:prSet presAssocID="{0E556843-DACF-49DB-B6ED-714602CB5F32}" presName="hierChild4" presStyleCnt="0"/>
      <dgm:spPr/>
    </dgm:pt>
    <dgm:pt modelId="{9BC9EEF9-8179-444E-B3C3-5EAF7C901565}" type="pres">
      <dgm:prSet presAssocID="{864305EF-BD9A-4435-B638-3186BFB8BE04}" presName="Name50" presStyleLbl="parChTrans1D3" presStyleIdx="1" presStyleCnt="4"/>
      <dgm:spPr/>
      <dgm:t>
        <a:bodyPr/>
        <a:lstStyle/>
        <a:p>
          <a:endParaRPr lang="ru-RU"/>
        </a:p>
      </dgm:t>
    </dgm:pt>
    <dgm:pt modelId="{5C1D37C8-D838-44FF-A320-C85352223F23}" type="pres">
      <dgm:prSet presAssocID="{297D91A1-B9D2-4484-8F21-E22A22D622BC}" presName="hierRoot2" presStyleCnt="0">
        <dgm:presLayoutVars>
          <dgm:hierBranch val="init"/>
        </dgm:presLayoutVars>
      </dgm:prSet>
      <dgm:spPr/>
    </dgm:pt>
    <dgm:pt modelId="{9937F32F-AD36-4393-841A-A017DBF03E21}" type="pres">
      <dgm:prSet presAssocID="{297D91A1-B9D2-4484-8F21-E22A22D622BC}" presName="rootComposite" presStyleCnt="0"/>
      <dgm:spPr/>
    </dgm:pt>
    <dgm:pt modelId="{4CE2BC93-C7F6-47FB-AB20-ECC0E6074052}" type="pres">
      <dgm:prSet presAssocID="{297D91A1-B9D2-4484-8F21-E22A22D622BC}" presName="rootText" presStyleLbl="node3" presStyleIdx="1" presStyleCnt="4" custScaleX="213039" custScaleY="298050" custLinFactNeighborX="10142" custLinFactNeighborY="-6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C53D2C-D828-4457-9B85-687D0A7EAB64}" type="pres">
      <dgm:prSet presAssocID="{297D91A1-B9D2-4484-8F21-E22A22D622BC}" presName="rootConnector" presStyleLbl="node3" presStyleIdx="1" presStyleCnt="4"/>
      <dgm:spPr/>
      <dgm:t>
        <a:bodyPr/>
        <a:lstStyle/>
        <a:p>
          <a:endParaRPr lang="ru-RU"/>
        </a:p>
      </dgm:t>
    </dgm:pt>
    <dgm:pt modelId="{F82DFEF7-5F93-4D16-AFCA-0EDF7AF63F4B}" type="pres">
      <dgm:prSet presAssocID="{297D91A1-B9D2-4484-8F21-E22A22D622BC}" presName="hierChild4" presStyleCnt="0"/>
      <dgm:spPr/>
    </dgm:pt>
    <dgm:pt modelId="{0836E256-C80E-4AB5-9E8A-6B369878D7A4}" type="pres">
      <dgm:prSet presAssocID="{297D91A1-B9D2-4484-8F21-E22A22D622BC}" presName="hierChild5" presStyleCnt="0"/>
      <dgm:spPr/>
    </dgm:pt>
    <dgm:pt modelId="{E69E17C4-BF62-4980-867F-78EB62768B34}" type="pres">
      <dgm:prSet presAssocID="{0E556843-DACF-49DB-B6ED-714602CB5F32}" presName="hierChild5" presStyleCnt="0"/>
      <dgm:spPr/>
    </dgm:pt>
    <dgm:pt modelId="{52618F5F-4FE6-466F-ABCA-189AFBDDCDCA}" type="pres">
      <dgm:prSet presAssocID="{B310735F-979B-4A5C-88C5-E13977F53C3F}" presName="Name37" presStyleLbl="parChTrans1D2" presStyleIdx="2" presStyleCnt="5"/>
      <dgm:spPr/>
      <dgm:t>
        <a:bodyPr/>
        <a:lstStyle/>
        <a:p>
          <a:endParaRPr lang="ru-RU"/>
        </a:p>
      </dgm:t>
    </dgm:pt>
    <dgm:pt modelId="{5F385248-6AE4-4017-868F-74EF7D75F734}" type="pres">
      <dgm:prSet presAssocID="{B9538EB8-1F6D-4684-8221-5690651033A0}" presName="hierRoot2" presStyleCnt="0">
        <dgm:presLayoutVars>
          <dgm:hierBranch val="init"/>
        </dgm:presLayoutVars>
      </dgm:prSet>
      <dgm:spPr/>
    </dgm:pt>
    <dgm:pt modelId="{EDAAA6C2-60A2-476D-8815-B00F43FA5FD0}" type="pres">
      <dgm:prSet presAssocID="{B9538EB8-1F6D-4684-8221-5690651033A0}" presName="rootComposite" presStyleCnt="0"/>
      <dgm:spPr/>
    </dgm:pt>
    <dgm:pt modelId="{625F3805-0B9D-4382-A83C-0471F72A944C}" type="pres">
      <dgm:prSet presAssocID="{B9538EB8-1F6D-4684-8221-5690651033A0}" presName="rootText" presStyleLbl="node2" presStyleIdx="2" presStyleCnt="3" custScaleX="216440" custScaleY="101860" custLinFactNeighborX="5068" custLinFactNeighborY="10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385E10-2973-4FC4-9FF8-1929D0AB60B2}" type="pres">
      <dgm:prSet presAssocID="{B9538EB8-1F6D-4684-8221-5690651033A0}" presName="rootConnector" presStyleLbl="node2" presStyleIdx="2" presStyleCnt="3"/>
      <dgm:spPr/>
      <dgm:t>
        <a:bodyPr/>
        <a:lstStyle/>
        <a:p>
          <a:endParaRPr lang="ru-RU"/>
        </a:p>
      </dgm:t>
    </dgm:pt>
    <dgm:pt modelId="{062430B6-0F80-45B8-B2C4-F5E0DC5E46E6}" type="pres">
      <dgm:prSet presAssocID="{B9538EB8-1F6D-4684-8221-5690651033A0}" presName="hierChild4" presStyleCnt="0"/>
      <dgm:spPr/>
    </dgm:pt>
    <dgm:pt modelId="{A3C59D31-526C-4179-9D01-D1D286ECA545}" type="pres">
      <dgm:prSet presAssocID="{FC6FF3A9-844E-4EE5-86FB-B084BE5D6B93}" presName="Name37" presStyleLbl="parChTrans1D3" presStyleIdx="2" presStyleCnt="4"/>
      <dgm:spPr/>
      <dgm:t>
        <a:bodyPr/>
        <a:lstStyle/>
        <a:p>
          <a:endParaRPr lang="ru-RU"/>
        </a:p>
      </dgm:t>
    </dgm:pt>
    <dgm:pt modelId="{61EADA36-4759-45B8-96E6-98DCBB16A421}" type="pres">
      <dgm:prSet presAssocID="{DEC2D928-6A9D-48C3-B257-EC042B3F62E9}" presName="hierRoot2" presStyleCnt="0">
        <dgm:presLayoutVars>
          <dgm:hierBranch val="init"/>
        </dgm:presLayoutVars>
      </dgm:prSet>
      <dgm:spPr/>
    </dgm:pt>
    <dgm:pt modelId="{A888E1F5-11B8-44CC-BF88-0C6ED1E2AAC0}" type="pres">
      <dgm:prSet presAssocID="{DEC2D928-6A9D-48C3-B257-EC042B3F62E9}" presName="rootComposite" presStyleCnt="0"/>
      <dgm:spPr/>
    </dgm:pt>
    <dgm:pt modelId="{EB1A89F9-C92B-493F-B8B2-EDFEACC88F2D}" type="pres">
      <dgm:prSet presAssocID="{DEC2D928-6A9D-48C3-B257-EC042B3F62E9}" presName="rootText" presStyleLbl="node3" presStyleIdx="2" presStyleCnt="4" custScaleX="216270" custScaleY="222532" custLinFactNeighborX="33402" custLinFactNeighborY="568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230496-C61D-4E7B-B4CA-7637F013B4CD}" type="pres">
      <dgm:prSet presAssocID="{DEC2D928-6A9D-48C3-B257-EC042B3F62E9}" presName="rootConnector" presStyleLbl="node3" presStyleIdx="2" presStyleCnt="4"/>
      <dgm:spPr/>
      <dgm:t>
        <a:bodyPr/>
        <a:lstStyle/>
        <a:p>
          <a:endParaRPr lang="ru-RU"/>
        </a:p>
      </dgm:t>
    </dgm:pt>
    <dgm:pt modelId="{EF05F80B-17BA-41E1-B397-9A53171E94FA}" type="pres">
      <dgm:prSet presAssocID="{DEC2D928-6A9D-48C3-B257-EC042B3F62E9}" presName="hierChild4" presStyleCnt="0"/>
      <dgm:spPr/>
    </dgm:pt>
    <dgm:pt modelId="{E86110AA-3BDA-4B35-AE16-B2B3A9FD931C}" type="pres">
      <dgm:prSet presAssocID="{DEC2D928-6A9D-48C3-B257-EC042B3F62E9}" presName="hierChild5" presStyleCnt="0"/>
      <dgm:spPr/>
    </dgm:pt>
    <dgm:pt modelId="{CDFF5A62-8168-4148-9453-CF216B7D0A7F}" type="pres">
      <dgm:prSet presAssocID="{B9538EB8-1F6D-4684-8221-5690651033A0}" presName="hierChild5" presStyleCnt="0"/>
      <dgm:spPr/>
    </dgm:pt>
    <dgm:pt modelId="{B85C0778-6231-4D36-92A4-5A9F4F179D11}" type="pres">
      <dgm:prSet presAssocID="{989E73F2-201B-494D-AC68-490BF700F1DB}" presName="hierChild3" presStyleCnt="0"/>
      <dgm:spPr/>
    </dgm:pt>
    <dgm:pt modelId="{7D10A02D-383A-46D7-A7CC-58EF0B7CEAC7}" type="pres">
      <dgm:prSet presAssocID="{468B4697-6020-4F62-BD1D-38944CEE484D}" presName="Name111" presStyleLbl="parChTrans1D2" presStyleIdx="3" presStyleCnt="5"/>
      <dgm:spPr/>
      <dgm:t>
        <a:bodyPr/>
        <a:lstStyle/>
        <a:p>
          <a:endParaRPr lang="ru-RU"/>
        </a:p>
      </dgm:t>
    </dgm:pt>
    <dgm:pt modelId="{5597EF3A-B903-4A95-9B83-0E5AF11CB7B8}" type="pres">
      <dgm:prSet presAssocID="{722301DA-5645-4CE4-BEFA-96147DF4C634}" presName="hierRoot3" presStyleCnt="0">
        <dgm:presLayoutVars>
          <dgm:hierBranch/>
        </dgm:presLayoutVars>
      </dgm:prSet>
      <dgm:spPr/>
    </dgm:pt>
    <dgm:pt modelId="{C50F910A-FD11-41ED-9003-C131D20426FC}" type="pres">
      <dgm:prSet presAssocID="{722301DA-5645-4CE4-BEFA-96147DF4C634}" presName="rootComposite3" presStyleCnt="0"/>
      <dgm:spPr/>
    </dgm:pt>
    <dgm:pt modelId="{5C75E5BE-A31B-4D7B-9CAF-10C8DEB949A9}" type="pres">
      <dgm:prSet presAssocID="{722301DA-5645-4CE4-BEFA-96147DF4C634}" presName="rootText3" presStyleLbl="asst1" presStyleIdx="0" presStyleCnt="2" custScaleX="133271" custScaleY="81151" custLinFactNeighborX="-27947" custLinFactNeighborY="-16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6E2873-D89B-4EA2-95A5-E0692852E6FA}" type="pres">
      <dgm:prSet presAssocID="{722301DA-5645-4CE4-BEFA-96147DF4C634}" presName="rootConnector3" presStyleLbl="asst1" presStyleIdx="0" presStyleCnt="2"/>
      <dgm:spPr/>
      <dgm:t>
        <a:bodyPr/>
        <a:lstStyle/>
        <a:p>
          <a:endParaRPr lang="ru-RU"/>
        </a:p>
      </dgm:t>
    </dgm:pt>
    <dgm:pt modelId="{5C9B3848-AAC9-441F-AD1B-5FCDEE13ED45}" type="pres">
      <dgm:prSet presAssocID="{722301DA-5645-4CE4-BEFA-96147DF4C634}" presName="hierChild6" presStyleCnt="0"/>
      <dgm:spPr/>
    </dgm:pt>
    <dgm:pt modelId="{B581B814-1ADA-4087-B54E-10EBC601DD85}" type="pres">
      <dgm:prSet presAssocID="{722301DA-5645-4CE4-BEFA-96147DF4C634}" presName="hierChild7" presStyleCnt="0"/>
      <dgm:spPr/>
    </dgm:pt>
    <dgm:pt modelId="{17915BE8-DB81-4480-B028-F7412250E517}" type="pres">
      <dgm:prSet presAssocID="{D2F9A4BC-56BF-4E34-A624-F1059E0F77F5}" presName="Name111" presStyleLbl="parChTrans1D2" presStyleIdx="4" presStyleCnt="5"/>
      <dgm:spPr/>
      <dgm:t>
        <a:bodyPr/>
        <a:lstStyle/>
        <a:p>
          <a:endParaRPr lang="ru-RU"/>
        </a:p>
      </dgm:t>
    </dgm:pt>
    <dgm:pt modelId="{A615AB4A-7BC1-4A16-977F-B2AE78402325}" type="pres">
      <dgm:prSet presAssocID="{43A1BA92-8AC1-414B-9525-7214C113FFC2}" presName="hierRoot3" presStyleCnt="0">
        <dgm:presLayoutVars>
          <dgm:hierBranch val="init"/>
        </dgm:presLayoutVars>
      </dgm:prSet>
      <dgm:spPr/>
    </dgm:pt>
    <dgm:pt modelId="{3D0E0D6E-A79E-45C6-A639-D91F49B515BF}" type="pres">
      <dgm:prSet presAssocID="{43A1BA92-8AC1-414B-9525-7214C113FFC2}" presName="rootComposite3" presStyleCnt="0"/>
      <dgm:spPr/>
    </dgm:pt>
    <dgm:pt modelId="{E0031F6F-D81F-4344-95DE-04DAB4EAA346}" type="pres">
      <dgm:prSet presAssocID="{43A1BA92-8AC1-414B-9525-7214C113FFC2}" presName="rootText3" presStyleLbl="asst1" presStyleIdx="1" presStyleCnt="2" custScaleX="159903" custScaleY="87860" custLinFactNeighborX="9615" custLinFactNeighborY="-149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291539-4A90-4EA5-BAB4-9DF6602B9334}" type="pres">
      <dgm:prSet presAssocID="{43A1BA92-8AC1-414B-9525-7214C113FFC2}" presName="rootConnector3" presStyleLbl="asst1" presStyleIdx="1" presStyleCnt="2"/>
      <dgm:spPr/>
      <dgm:t>
        <a:bodyPr/>
        <a:lstStyle/>
        <a:p>
          <a:endParaRPr lang="ru-RU"/>
        </a:p>
      </dgm:t>
    </dgm:pt>
    <dgm:pt modelId="{F509890C-5553-4AF6-9B2E-E3B0F365F7F7}" type="pres">
      <dgm:prSet presAssocID="{43A1BA92-8AC1-414B-9525-7214C113FFC2}" presName="hierChild6" presStyleCnt="0"/>
      <dgm:spPr/>
    </dgm:pt>
    <dgm:pt modelId="{172C0DC3-BBBA-45F7-A213-C4CAF36519B7}" type="pres">
      <dgm:prSet presAssocID="{CD09D924-9FAE-4391-AB5E-9B13AAADBB14}" presName="Name37" presStyleLbl="parChTrans1D3" presStyleIdx="3" presStyleCnt="4"/>
      <dgm:spPr/>
      <dgm:t>
        <a:bodyPr/>
        <a:lstStyle/>
        <a:p>
          <a:endParaRPr lang="ru-RU"/>
        </a:p>
      </dgm:t>
    </dgm:pt>
    <dgm:pt modelId="{4416FEDA-3169-4D4A-B184-87FDB6D8A20B}" type="pres">
      <dgm:prSet presAssocID="{7AC17732-2F84-4903-8A1E-FC0417619AC0}" presName="hierRoot2" presStyleCnt="0">
        <dgm:presLayoutVars>
          <dgm:hierBranch val="init"/>
        </dgm:presLayoutVars>
      </dgm:prSet>
      <dgm:spPr/>
    </dgm:pt>
    <dgm:pt modelId="{5949F8F0-8DA5-4C7E-A188-419171F3BC48}" type="pres">
      <dgm:prSet presAssocID="{7AC17732-2F84-4903-8A1E-FC0417619AC0}" presName="rootComposite" presStyleCnt="0"/>
      <dgm:spPr/>
    </dgm:pt>
    <dgm:pt modelId="{636F76C2-AAD0-4F4A-BF76-5F868A970552}" type="pres">
      <dgm:prSet presAssocID="{7AC17732-2F84-4903-8A1E-FC0417619AC0}" presName="rootText" presStyleLbl="node3" presStyleIdx="3" presStyleCnt="4" custScaleX="130816" custScaleY="104158" custLinFactX="55877" custLinFactNeighborX="100000" custLinFactNeighborY="-774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C985296-298B-424F-96D8-306CF7AB784A}" type="pres">
      <dgm:prSet presAssocID="{7AC17732-2F84-4903-8A1E-FC0417619AC0}" presName="rootConnector" presStyleLbl="node3" presStyleIdx="3" presStyleCnt="4"/>
      <dgm:spPr/>
      <dgm:t>
        <a:bodyPr/>
        <a:lstStyle/>
        <a:p>
          <a:endParaRPr lang="ru-RU"/>
        </a:p>
      </dgm:t>
    </dgm:pt>
    <dgm:pt modelId="{F32A6B70-6E8F-4CB1-B26B-42E91935335C}" type="pres">
      <dgm:prSet presAssocID="{7AC17732-2F84-4903-8A1E-FC0417619AC0}" presName="hierChild4" presStyleCnt="0"/>
      <dgm:spPr/>
    </dgm:pt>
    <dgm:pt modelId="{BDBCDF5B-3C3C-4069-AE1C-12086AC5A385}" type="pres">
      <dgm:prSet presAssocID="{7AC17732-2F84-4903-8A1E-FC0417619AC0}" presName="hierChild5" presStyleCnt="0"/>
      <dgm:spPr/>
    </dgm:pt>
    <dgm:pt modelId="{0F11032B-3068-4348-B221-9EA8E9A7F5BD}" type="pres">
      <dgm:prSet presAssocID="{43A1BA92-8AC1-414B-9525-7214C113FFC2}" presName="hierChild7" presStyleCnt="0"/>
      <dgm:spPr/>
    </dgm:pt>
  </dgm:ptLst>
  <dgm:cxnLst>
    <dgm:cxn modelId="{4E1CFA30-F5C8-4496-B983-5C624EAEF9B7}" srcId="{989E73F2-201B-494D-AC68-490BF700F1DB}" destId="{B9538EB8-1F6D-4684-8221-5690651033A0}" srcOrd="3" destOrd="0" parTransId="{B310735F-979B-4A5C-88C5-E13977F53C3F}" sibTransId="{7E614025-F273-4290-8516-7A5F0816209A}"/>
    <dgm:cxn modelId="{691B245F-9E22-49BA-99F4-988BC6EA23FC}" type="presOf" srcId="{DEC2D928-6A9D-48C3-B257-EC042B3F62E9}" destId="{EB1A89F9-C92B-493F-B8B2-EDFEACC88F2D}" srcOrd="0" destOrd="0" presId="urn:microsoft.com/office/officeart/2005/8/layout/orgChart1"/>
    <dgm:cxn modelId="{B6641DDE-85E9-4B8D-9E0C-89D114B00427}" srcId="{AC446403-0E71-4497-A819-3D0571AB9D5D}" destId="{989E73F2-201B-494D-AC68-490BF700F1DB}" srcOrd="0" destOrd="0" parTransId="{B457A7A6-2A99-47AB-A97E-A2BEC022D093}" sibTransId="{63BABA31-C0EB-40E3-813D-24E57303D0ED}"/>
    <dgm:cxn modelId="{372E29DF-3CBD-4116-96E1-9AD1392CCCD6}" srcId="{4D4E42BF-0705-4B90-AC62-2B5E8EA9224B}" destId="{8C948DE7-1713-4676-9367-E5383E2CC070}" srcOrd="0" destOrd="0" parTransId="{F9531254-FD9D-46B0-B89A-D980D08EDF5F}" sibTransId="{8D1E7E17-1DCC-4619-8BE1-04E480CCE30F}"/>
    <dgm:cxn modelId="{E3A02554-BEB8-40DD-8107-FAEDE24B9546}" type="presOf" srcId="{8C948DE7-1713-4676-9367-E5383E2CC070}" destId="{1D905D90-BB16-443D-BAD0-CA25A18E345A}" srcOrd="1" destOrd="0" presId="urn:microsoft.com/office/officeart/2005/8/layout/orgChart1"/>
    <dgm:cxn modelId="{953DEBFC-4AB5-4024-8153-499A9479DB1C}" type="presOf" srcId="{4D4E42BF-0705-4B90-AC62-2B5E8EA9224B}" destId="{CC318A94-3CC4-4569-B241-40D6F30D94FA}" srcOrd="1" destOrd="0" presId="urn:microsoft.com/office/officeart/2005/8/layout/orgChart1"/>
    <dgm:cxn modelId="{D9A7DE70-1835-4542-90D5-76343F301CEA}" type="presOf" srcId="{DEC2D928-6A9D-48C3-B257-EC042B3F62E9}" destId="{B5230496-C61D-4E7B-B4CA-7637F013B4CD}" srcOrd="1" destOrd="0" presId="urn:microsoft.com/office/officeart/2005/8/layout/orgChart1"/>
    <dgm:cxn modelId="{DE14C220-BD80-4471-8612-F236073A6A03}" type="presOf" srcId="{7AC17732-2F84-4903-8A1E-FC0417619AC0}" destId="{636F76C2-AAD0-4F4A-BF76-5F868A970552}" srcOrd="0" destOrd="0" presId="urn:microsoft.com/office/officeart/2005/8/layout/orgChart1"/>
    <dgm:cxn modelId="{D38C1B9F-4A5B-4362-BB4B-5CA6998A1FDD}" type="presOf" srcId="{8C948DE7-1713-4676-9367-E5383E2CC070}" destId="{C630A445-194E-4778-AA39-9E4C696639D1}" srcOrd="0" destOrd="0" presId="urn:microsoft.com/office/officeart/2005/8/layout/orgChart1"/>
    <dgm:cxn modelId="{CFD1DF48-B8FA-4056-8DDC-D60B66F8CD6B}" srcId="{989E73F2-201B-494D-AC68-490BF700F1DB}" destId="{4D4E42BF-0705-4B90-AC62-2B5E8EA9224B}" srcOrd="1" destOrd="0" parTransId="{2492C10D-BF0D-4DD7-BC03-A72035E8A4BF}" sibTransId="{C68CFA35-FB32-413B-A813-AD022C259271}"/>
    <dgm:cxn modelId="{941B911F-5A0A-4124-9264-ADCC495D0A5C}" type="presOf" srcId="{43A1BA92-8AC1-414B-9525-7214C113FFC2}" destId="{E0031F6F-D81F-4344-95DE-04DAB4EAA346}" srcOrd="0" destOrd="0" presId="urn:microsoft.com/office/officeart/2005/8/layout/orgChart1"/>
    <dgm:cxn modelId="{78E17344-9687-43FF-8A1B-D7F8CC7DAE1E}" type="presOf" srcId="{989E73F2-201B-494D-AC68-490BF700F1DB}" destId="{55762143-CABB-4ACE-B856-8DF2133B38E5}" srcOrd="1" destOrd="0" presId="urn:microsoft.com/office/officeart/2005/8/layout/orgChart1"/>
    <dgm:cxn modelId="{BE244E35-BF01-40E3-A4DD-81C468E818E0}" srcId="{989E73F2-201B-494D-AC68-490BF700F1DB}" destId="{0E556843-DACF-49DB-B6ED-714602CB5F32}" srcOrd="2" destOrd="0" parTransId="{C954373A-87C0-4A19-B190-EC225C5E5C12}" sibTransId="{7CB78C44-7676-4AAB-8ED7-92EEA93CEEB7}"/>
    <dgm:cxn modelId="{93B530AB-1A41-41D2-BAB0-1E59FAF9E991}" type="presOf" srcId="{D2F9A4BC-56BF-4E34-A624-F1059E0F77F5}" destId="{17915BE8-DB81-4480-B028-F7412250E517}" srcOrd="0" destOrd="0" presId="urn:microsoft.com/office/officeart/2005/8/layout/orgChart1"/>
    <dgm:cxn modelId="{2D33D62C-8127-49E4-B11D-4F478FA0A2A2}" srcId="{989E73F2-201B-494D-AC68-490BF700F1DB}" destId="{722301DA-5645-4CE4-BEFA-96147DF4C634}" srcOrd="0" destOrd="0" parTransId="{468B4697-6020-4F62-BD1D-38944CEE484D}" sibTransId="{591224F4-C973-48A3-BB93-F02D842323AA}"/>
    <dgm:cxn modelId="{F500D978-C7FE-4485-875A-C3E997DFC142}" type="presOf" srcId="{297D91A1-B9D2-4484-8F21-E22A22D622BC}" destId="{1CC53D2C-D828-4457-9B85-687D0A7EAB64}" srcOrd="1" destOrd="0" presId="urn:microsoft.com/office/officeart/2005/8/layout/orgChart1"/>
    <dgm:cxn modelId="{18912F46-FFCB-4AA3-A360-BF487E03812A}" type="presOf" srcId="{CD09D924-9FAE-4391-AB5E-9B13AAADBB14}" destId="{172C0DC3-BBBA-45F7-A213-C4CAF36519B7}" srcOrd="0" destOrd="0" presId="urn:microsoft.com/office/officeart/2005/8/layout/orgChart1"/>
    <dgm:cxn modelId="{A5A26ECB-D4EF-431E-97DB-DAC65BA073B9}" type="presOf" srcId="{722301DA-5645-4CE4-BEFA-96147DF4C634}" destId="{5C75E5BE-A31B-4D7B-9CAF-10C8DEB949A9}" srcOrd="0" destOrd="0" presId="urn:microsoft.com/office/officeart/2005/8/layout/orgChart1"/>
    <dgm:cxn modelId="{893AC651-4B0B-4D60-B0E1-34BB491550C4}" type="presOf" srcId="{722301DA-5645-4CE4-BEFA-96147DF4C634}" destId="{276E2873-D89B-4EA2-95A5-E0692852E6FA}" srcOrd="1" destOrd="0" presId="urn:microsoft.com/office/officeart/2005/8/layout/orgChart1"/>
    <dgm:cxn modelId="{587E1DC4-0288-4838-8409-5DC59D46F448}" srcId="{B9538EB8-1F6D-4684-8221-5690651033A0}" destId="{DEC2D928-6A9D-48C3-B257-EC042B3F62E9}" srcOrd="0" destOrd="0" parTransId="{FC6FF3A9-844E-4EE5-86FB-B084BE5D6B93}" sibTransId="{FB030028-18B3-4C9A-AFD7-6BDC63AB46EB}"/>
    <dgm:cxn modelId="{AB59C09A-91AA-45AD-A6A4-79EE208C5C56}" type="presOf" srcId="{FC6FF3A9-844E-4EE5-86FB-B084BE5D6B93}" destId="{A3C59D31-526C-4179-9D01-D1D286ECA545}" srcOrd="0" destOrd="0" presId="urn:microsoft.com/office/officeart/2005/8/layout/orgChart1"/>
    <dgm:cxn modelId="{54127FAF-8C67-46AD-9D8A-D3E7E356D0BA}" type="presOf" srcId="{297D91A1-B9D2-4484-8F21-E22A22D622BC}" destId="{4CE2BC93-C7F6-47FB-AB20-ECC0E6074052}" srcOrd="0" destOrd="0" presId="urn:microsoft.com/office/officeart/2005/8/layout/orgChart1"/>
    <dgm:cxn modelId="{073A7986-D55F-47F0-ABC0-750A5E01DAD0}" type="presOf" srcId="{468B4697-6020-4F62-BD1D-38944CEE484D}" destId="{7D10A02D-383A-46D7-A7CC-58EF0B7CEAC7}" srcOrd="0" destOrd="0" presId="urn:microsoft.com/office/officeart/2005/8/layout/orgChart1"/>
    <dgm:cxn modelId="{69786E41-1FFC-46F5-9103-46ED82739969}" srcId="{43A1BA92-8AC1-414B-9525-7214C113FFC2}" destId="{7AC17732-2F84-4903-8A1E-FC0417619AC0}" srcOrd="0" destOrd="0" parTransId="{CD09D924-9FAE-4391-AB5E-9B13AAADBB14}" sibTransId="{88063CB8-38DC-496C-A279-FAC4A61D375E}"/>
    <dgm:cxn modelId="{0B132533-F125-445E-9EF2-E2ECC84F207E}" type="presOf" srcId="{2492C10D-BF0D-4DD7-BC03-A72035E8A4BF}" destId="{4A614764-F010-47F7-909A-8A699DC4022E}" srcOrd="0" destOrd="0" presId="urn:microsoft.com/office/officeart/2005/8/layout/orgChart1"/>
    <dgm:cxn modelId="{D3683AE3-595C-464A-998A-EBF6D7007D5F}" type="presOf" srcId="{F9531254-FD9D-46B0-B89A-D980D08EDF5F}" destId="{E930D652-0026-409B-B8B4-4C9632D137A3}" srcOrd="0" destOrd="0" presId="urn:microsoft.com/office/officeart/2005/8/layout/orgChart1"/>
    <dgm:cxn modelId="{89E8C34A-459C-4763-BB8B-274C641D00C3}" type="presOf" srcId="{B310735F-979B-4A5C-88C5-E13977F53C3F}" destId="{52618F5F-4FE6-466F-ABCA-189AFBDDCDCA}" srcOrd="0" destOrd="0" presId="urn:microsoft.com/office/officeart/2005/8/layout/orgChart1"/>
    <dgm:cxn modelId="{846DED86-AB0B-4991-9837-451F1326B178}" type="presOf" srcId="{AC446403-0E71-4497-A819-3D0571AB9D5D}" destId="{9A477ED2-BAB8-4B2D-ABB3-0F465F40D324}" srcOrd="0" destOrd="0" presId="urn:microsoft.com/office/officeart/2005/8/layout/orgChart1"/>
    <dgm:cxn modelId="{F31114FA-2B75-4F5E-BE6B-4872350E5FFD}" type="presOf" srcId="{4D4E42BF-0705-4B90-AC62-2B5E8EA9224B}" destId="{1F546B5F-2CED-4F00-B11E-41C881B05A8E}" srcOrd="0" destOrd="0" presId="urn:microsoft.com/office/officeart/2005/8/layout/orgChart1"/>
    <dgm:cxn modelId="{C9CEAF7B-9BF5-4EDE-BEA5-5B8A5EB99A6B}" type="presOf" srcId="{B9538EB8-1F6D-4684-8221-5690651033A0}" destId="{625F3805-0B9D-4382-A83C-0471F72A944C}" srcOrd="0" destOrd="0" presId="urn:microsoft.com/office/officeart/2005/8/layout/orgChart1"/>
    <dgm:cxn modelId="{32061AA7-3A83-4E9E-8ACB-D225A02C40EC}" type="presOf" srcId="{B9538EB8-1F6D-4684-8221-5690651033A0}" destId="{A1385E10-2973-4FC4-9FF8-1929D0AB60B2}" srcOrd="1" destOrd="0" presId="urn:microsoft.com/office/officeart/2005/8/layout/orgChart1"/>
    <dgm:cxn modelId="{8FE5FC65-34ED-46B1-945F-32486B459A26}" type="presOf" srcId="{0E556843-DACF-49DB-B6ED-714602CB5F32}" destId="{D4C5B0AF-CD5D-4AEB-9044-5CCF2C620A1B}" srcOrd="0" destOrd="0" presId="urn:microsoft.com/office/officeart/2005/8/layout/orgChart1"/>
    <dgm:cxn modelId="{8D6B815D-0011-4F09-B010-DAB93ED2599E}" srcId="{989E73F2-201B-494D-AC68-490BF700F1DB}" destId="{43A1BA92-8AC1-414B-9525-7214C113FFC2}" srcOrd="4" destOrd="0" parTransId="{D2F9A4BC-56BF-4E34-A624-F1059E0F77F5}" sibTransId="{E2530F47-1F2B-425D-952B-14389B3DABC0}"/>
    <dgm:cxn modelId="{A373611A-4C86-47DC-9CBE-8976D52F8D18}" type="presOf" srcId="{0E556843-DACF-49DB-B6ED-714602CB5F32}" destId="{AB04AF76-8430-4001-8492-3266B393036A}" srcOrd="1" destOrd="0" presId="urn:microsoft.com/office/officeart/2005/8/layout/orgChart1"/>
    <dgm:cxn modelId="{75170A86-A494-478D-A008-6B3F4CD294AC}" type="presOf" srcId="{864305EF-BD9A-4435-B638-3186BFB8BE04}" destId="{9BC9EEF9-8179-444E-B3C3-5EAF7C901565}" srcOrd="0" destOrd="0" presId="urn:microsoft.com/office/officeart/2005/8/layout/orgChart1"/>
    <dgm:cxn modelId="{0CFCC1F9-4576-4449-85AA-BED962D76D69}" type="presOf" srcId="{989E73F2-201B-494D-AC68-490BF700F1DB}" destId="{3055657D-85B8-4015-8E46-2FE49541A137}" srcOrd="0" destOrd="0" presId="urn:microsoft.com/office/officeart/2005/8/layout/orgChart1"/>
    <dgm:cxn modelId="{94376CBA-D0C5-4C03-8EB7-BF4CC82A13BE}" type="presOf" srcId="{7AC17732-2F84-4903-8A1E-FC0417619AC0}" destId="{8C985296-298B-424F-96D8-306CF7AB784A}" srcOrd="1" destOrd="0" presId="urn:microsoft.com/office/officeart/2005/8/layout/orgChart1"/>
    <dgm:cxn modelId="{74C93801-2EA9-4DA5-AE64-072847C15557}" type="presOf" srcId="{43A1BA92-8AC1-414B-9525-7214C113FFC2}" destId="{7A291539-4A90-4EA5-BAB4-9DF6602B9334}" srcOrd="1" destOrd="0" presId="urn:microsoft.com/office/officeart/2005/8/layout/orgChart1"/>
    <dgm:cxn modelId="{FF5808ED-BED0-42DB-93B9-39B823E4753B}" srcId="{0E556843-DACF-49DB-B6ED-714602CB5F32}" destId="{297D91A1-B9D2-4484-8F21-E22A22D622BC}" srcOrd="0" destOrd="0" parTransId="{864305EF-BD9A-4435-B638-3186BFB8BE04}" sibTransId="{E9FB7663-68D3-48ED-8F0A-600BE77CBED7}"/>
    <dgm:cxn modelId="{BDE4756C-830A-4B12-A65A-7152AA763D68}" type="presOf" srcId="{C954373A-87C0-4A19-B190-EC225C5E5C12}" destId="{D51F7E4A-EFC6-4BC8-9A90-AA798A669C30}" srcOrd="0" destOrd="0" presId="urn:microsoft.com/office/officeart/2005/8/layout/orgChart1"/>
    <dgm:cxn modelId="{AB75F2E3-0FA8-4364-BF63-DCDF6B8FFEFD}" type="presParOf" srcId="{9A477ED2-BAB8-4B2D-ABB3-0F465F40D324}" destId="{2E0C84AC-DF9C-465E-97A8-573E19E3B6FB}" srcOrd="0" destOrd="0" presId="urn:microsoft.com/office/officeart/2005/8/layout/orgChart1"/>
    <dgm:cxn modelId="{4FD7B6E9-C43E-4DAB-A07B-6640DB1F3C2F}" type="presParOf" srcId="{2E0C84AC-DF9C-465E-97A8-573E19E3B6FB}" destId="{8A94A2BC-7989-4B0D-987D-189418CADD8F}" srcOrd="0" destOrd="0" presId="urn:microsoft.com/office/officeart/2005/8/layout/orgChart1"/>
    <dgm:cxn modelId="{F501F84D-D8D7-4C12-A046-D32A6B57C2AF}" type="presParOf" srcId="{8A94A2BC-7989-4B0D-987D-189418CADD8F}" destId="{3055657D-85B8-4015-8E46-2FE49541A137}" srcOrd="0" destOrd="0" presId="urn:microsoft.com/office/officeart/2005/8/layout/orgChart1"/>
    <dgm:cxn modelId="{6781895E-BC58-4989-8911-B58AAD832604}" type="presParOf" srcId="{8A94A2BC-7989-4B0D-987D-189418CADD8F}" destId="{55762143-CABB-4ACE-B856-8DF2133B38E5}" srcOrd="1" destOrd="0" presId="urn:microsoft.com/office/officeart/2005/8/layout/orgChart1"/>
    <dgm:cxn modelId="{77BD2B8C-9410-48FF-8F05-7367DF14058F}" type="presParOf" srcId="{2E0C84AC-DF9C-465E-97A8-573E19E3B6FB}" destId="{91212A8D-CC46-4314-AE53-D414A1462D25}" srcOrd="1" destOrd="0" presId="urn:microsoft.com/office/officeart/2005/8/layout/orgChart1"/>
    <dgm:cxn modelId="{31D2AB1B-0F3B-4EF3-BC10-84FC08FBCF9C}" type="presParOf" srcId="{91212A8D-CC46-4314-AE53-D414A1462D25}" destId="{4A614764-F010-47F7-909A-8A699DC4022E}" srcOrd="0" destOrd="0" presId="urn:microsoft.com/office/officeart/2005/8/layout/orgChart1"/>
    <dgm:cxn modelId="{6FDD07A6-6CE9-4063-85FD-14C16EA69AEF}" type="presParOf" srcId="{91212A8D-CC46-4314-AE53-D414A1462D25}" destId="{A925FAEA-CA4B-4868-A8F1-3E4344871C6E}" srcOrd="1" destOrd="0" presId="urn:microsoft.com/office/officeart/2005/8/layout/orgChart1"/>
    <dgm:cxn modelId="{AC304E9F-949A-4BBB-9D27-5D235DAEA35F}" type="presParOf" srcId="{A925FAEA-CA4B-4868-A8F1-3E4344871C6E}" destId="{7A9E9296-2968-42FB-88F2-79522F02B4C9}" srcOrd="0" destOrd="0" presId="urn:microsoft.com/office/officeart/2005/8/layout/orgChart1"/>
    <dgm:cxn modelId="{FB2452C1-C012-4EC0-879D-0AC89D94E172}" type="presParOf" srcId="{7A9E9296-2968-42FB-88F2-79522F02B4C9}" destId="{1F546B5F-2CED-4F00-B11E-41C881B05A8E}" srcOrd="0" destOrd="0" presId="urn:microsoft.com/office/officeart/2005/8/layout/orgChart1"/>
    <dgm:cxn modelId="{9FDC823C-A5C9-4FFF-BABD-FE7A416C14B1}" type="presParOf" srcId="{7A9E9296-2968-42FB-88F2-79522F02B4C9}" destId="{CC318A94-3CC4-4569-B241-40D6F30D94FA}" srcOrd="1" destOrd="0" presId="urn:microsoft.com/office/officeart/2005/8/layout/orgChart1"/>
    <dgm:cxn modelId="{D119802E-81F1-48F7-B708-FD0EC2CBF541}" type="presParOf" srcId="{A925FAEA-CA4B-4868-A8F1-3E4344871C6E}" destId="{45B1013C-25FC-4B74-8C99-0EA4B0118D17}" srcOrd="1" destOrd="0" presId="urn:microsoft.com/office/officeart/2005/8/layout/orgChart1"/>
    <dgm:cxn modelId="{FAC93965-3878-4909-91F3-7E11C34C6A69}" type="presParOf" srcId="{45B1013C-25FC-4B74-8C99-0EA4B0118D17}" destId="{E930D652-0026-409B-B8B4-4C9632D137A3}" srcOrd="0" destOrd="0" presId="urn:microsoft.com/office/officeart/2005/8/layout/orgChart1"/>
    <dgm:cxn modelId="{A9364906-0B67-408A-8079-D9850B7DFEAA}" type="presParOf" srcId="{45B1013C-25FC-4B74-8C99-0EA4B0118D17}" destId="{0CB3AFDB-9DB5-4EBE-80DA-2D5DE64A4D15}" srcOrd="1" destOrd="0" presId="urn:microsoft.com/office/officeart/2005/8/layout/orgChart1"/>
    <dgm:cxn modelId="{D8B7A698-2BAA-40D9-8DE4-4E7189FCB1B5}" type="presParOf" srcId="{0CB3AFDB-9DB5-4EBE-80DA-2D5DE64A4D15}" destId="{42D88BD7-E069-40D9-8EA0-375CD6C82CB7}" srcOrd="0" destOrd="0" presId="urn:microsoft.com/office/officeart/2005/8/layout/orgChart1"/>
    <dgm:cxn modelId="{E92C23BB-A3A0-413F-AC9E-106653B4585B}" type="presParOf" srcId="{42D88BD7-E069-40D9-8EA0-375CD6C82CB7}" destId="{C630A445-194E-4778-AA39-9E4C696639D1}" srcOrd="0" destOrd="0" presId="urn:microsoft.com/office/officeart/2005/8/layout/orgChart1"/>
    <dgm:cxn modelId="{B0CE9E6A-3452-4E09-A016-D057CADCBE27}" type="presParOf" srcId="{42D88BD7-E069-40D9-8EA0-375CD6C82CB7}" destId="{1D905D90-BB16-443D-BAD0-CA25A18E345A}" srcOrd="1" destOrd="0" presId="urn:microsoft.com/office/officeart/2005/8/layout/orgChart1"/>
    <dgm:cxn modelId="{7571A400-DD64-4F87-89A9-51B00E7BBC93}" type="presParOf" srcId="{0CB3AFDB-9DB5-4EBE-80DA-2D5DE64A4D15}" destId="{B974A6DE-C7FE-4B35-8D14-D63D76660E1C}" srcOrd="1" destOrd="0" presId="urn:microsoft.com/office/officeart/2005/8/layout/orgChart1"/>
    <dgm:cxn modelId="{C9E7F70A-CA23-4B1C-9F3C-1939607CB6F6}" type="presParOf" srcId="{0CB3AFDB-9DB5-4EBE-80DA-2D5DE64A4D15}" destId="{88771918-EE82-47B5-BCA4-25A5E0BECCBA}" srcOrd="2" destOrd="0" presId="urn:microsoft.com/office/officeart/2005/8/layout/orgChart1"/>
    <dgm:cxn modelId="{D5914C6B-1708-4EC8-AD16-C5937ACC1F58}" type="presParOf" srcId="{A925FAEA-CA4B-4868-A8F1-3E4344871C6E}" destId="{73ED42FD-1F89-43E8-BDE0-28909AB4CF1F}" srcOrd="2" destOrd="0" presId="urn:microsoft.com/office/officeart/2005/8/layout/orgChart1"/>
    <dgm:cxn modelId="{DB5E438F-8059-4542-875D-682923C6A7D3}" type="presParOf" srcId="{91212A8D-CC46-4314-AE53-D414A1462D25}" destId="{D51F7E4A-EFC6-4BC8-9A90-AA798A669C30}" srcOrd="2" destOrd="0" presId="urn:microsoft.com/office/officeart/2005/8/layout/orgChart1"/>
    <dgm:cxn modelId="{E1B35262-0EF3-40B3-AFBB-E78B8915979C}" type="presParOf" srcId="{91212A8D-CC46-4314-AE53-D414A1462D25}" destId="{19CFA744-A95A-4122-BCE7-8190C3764D6C}" srcOrd="3" destOrd="0" presId="urn:microsoft.com/office/officeart/2005/8/layout/orgChart1"/>
    <dgm:cxn modelId="{81788D83-E0A6-4136-8F77-C1A0BBA1A400}" type="presParOf" srcId="{19CFA744-A95A-4122-BCE7-8190C3764D6C}" destId="{565B35FB-DC2E-4D47-B998-6FF7F3D243F0}" srcOrd="0" destOrd="0" presId="urn:microsoft.com/office/officeart/2005/8/layout/orgChart1"/>
    <dgm:cxn modelId="{99D2FE5D-1D05-4793-A685-2AE5B9A2FF25}" type="presParOf" srcId="{565B35FB-DC2E-4D47-B998-6FF7F3D243F0}" destId="{D4C5B0AF-CD5D-4AEB-9044-5CCF2C620A1B}" srcOrd="0" destOrd="0" presId="urn:microsoft.com/office/officeart/2005/8/layout/orgChart1"/>
    <dgm:cxn modelId="{77B4BC96-2124-4B95-849C-ABA6285B56BE}" type="presParOf" srcId="{565B35FB-DC2E-4D47-B998-6FF7F3D243F0}" destId="{AB04AF76-8430-4001-8492-3266B393036A}" srcOrd="1" destOrd="0" presId="urn:microsoft.com/office/officeart/2005/8/layout/orgChart1"/>
    <dgm:cxn modelId="{460E13F3-00DE-4DD1-94FC-B54385779DA7}" type="presParOf" srcId="{19CFA744-A95A-4122-BCE7-8190C3764D6C}" destId="{3BA8D467-23CC-42C3-B02B-71EAA3AB47B6}" srcOrd="1" destOrd="0" presId="urn:microsoft.com/office/officeart/2005/8/layout/orgChart1"/>
    <dgm:cxn modelId="{7596E132-67E5-4A37-9437-0E82463F6761}" type="presParOf" srcId="{3BA8D467-23CC-42C3-B02B-71EAA3AB47B6}" destId="{9BC9EEF9-8179-444E-B3C3-5EAF7C901565}" srcOrd="0" destOrd="0" presId="urn:microsoft.com/office/officeart/2005/8/layout/orgChart1"/>
    <dgm:cxn modelId="{4C537ECC-A914-4C83-A7FA-B91626C266D0}" type="presParOf" srcId="{3BA8D467-23CC-42C3-B02B-71EAA3AB47B6}" destId="{5C1D37C8-D838-44FF-A320-C85352223F23}" srcOrd="1" destOrd="0" presId="urn:microsoft.com/office/officeart/2005/8/layout/orgChart1"/>
    <dgm:cxn modelId="{32BB6CB3-EAC5-4EE7-8787-49B6BF613103}" type="presParOf" srcId="{5C1D37C8-D838-44FF-A320-C85352223F23}" destId="{9937F32F-AD36-4393-841A-A017DBF03E21}" srcOrd="0" destOrd="0" presId="urn:microsoft.com/office/officeart/2005/8/layout/orgChart1"/>
    <dgm:cxn modelId="{F5C24503-7AA4-42A4-92D4-9CA3B0E9AAD6}" type="presParOf" srcId="{9937F32F-AD36-4393-841A-A017DBF03E21}" destId="{4CE2BC93-C7F6-47FB-AB20-ECC0E6074052}" srcOrd="0" destOrd="0" presId="urn:microsoft.com/office/officeart/2005/8/layout/orgChart1"/>
    <dgm:cxn modelId="{6393D905-9861-45CE-B0F6-8A53C612B16C}" type="presParOf" srcId="{9937F32F-AD36-4393-841A-A017DBF03E21}" destId="{1CC53D2C-D828-4457-9B85-687D0A7EAB64}" srcOrd="1" destOrd="0" presId="urn:microsoft.com/office/officeart/2005/8/layout/orgChart1"/>
    <dgm:cxn modelId="{1EBA98FC-9FC3-42CE-98E7-A832F692FC9D}" type="presParOf" srcId="{5C1D37C8-D838-44FF-A320-C85352223F23}" destId="{F82DFEF7-5F93-4D16-AFCA-0EDF7AF63F4B}" srcOrd="1" destOrd="0" presId="urn:microsoft.com/office/officeart/2005/8/layout/orgChart1"/>
    <dgm:cxn modelId="{F215BD64-91C4-4BA0-9176-637CBE6A8D26}" type="presParOf" srcId="{5C1D37C8-D838-44FF-A320-C85352223F23}" destId="{0836E256-C80E-4AB5-9E8A-6B369878D7A4}" srcOrd="2" destOrd="0" presId="urn:microsoft.com/office/officeart/2005/8/layout/orgChart1"/>
    <dgm:cxn modelId="{200EC343-271A-4F1C-B22A-7ED3022F4C67}" type="presParOf" srcId="{19CFA744-A95A-4122-BCE7-8190C3764D6C}" destId="{E69E17C4-BF62-4980-867F-78EB62768B34}" srcOrd="2" destOrd="0" presId="urn:microsoft.com/office/officeart/2005/8/layout/orgChart1"/>
    <dgm:cxn modelId="{887B296B-B2C8-46BA-AC3C-A08AD277CF88}" type="presParOf" srcId="{91212A8D-CC46-4314-AE53-D414A1462D25}" destId="{52618F5F-4FE6-466F-ABCA-189AFBDDCDCA}" srcOrd="4" destOrd="0" presId="urn:microsoft.com/office/officeart/2005/8/layout/orgChart1"/>
    <dgm:cxn modelId="{94B1B84C-AF1D-41D5-A3FB-3E50AA7D7C94}" type="presParOf" srcId="{91212A8D-CC46-4314-AE53-D414A1462D25}" destId="{5F385248-6AE4-4017-868F-74EF7D75F734}" srcOrd="5" destOrd="0" presId="urn:microsoft.com/office/officeart/2005/8/layout/orgChart1"/>
    <dgm:cxn modelId="{F86D41EB-3644-4524-8111-5046EBE1E41E}" type="presParOf" srcId="{5F385248-6AE4-4017-868F-74EF7D75F734}" destId="{EDAAA6C2-60A2-476D-8815-B00F43FA5FD0}" srcOrd="0" destOrd="0" presId="urn:microsoft.com/office/officeart/2005/8/layout/orgChart1"/>
    <dgm:cxn modelId="{ABF1F8C2-4764-4C34-ABCC-67187213355F}" type="presParOf" srcId="{EDAAA6C2-60A2-476D-8815-B00F43FA5FD0}" destId="{625F3805-0B9D-4382-A83C-0471F72A944C}" srcOrd="0" destOrd="0" presId="urn:microsoft.com/office/officeart/2005/8/layout/orgChart1"/>
    <dgm:cxn modelId="{FC779472-33FE-4EE1-A338-F6D4178F9FF4}" type="presParOf" srcId="{EDAAA6C2-60A2-476D-8815-B00F43FA5FD0}" destId="{A1385E10-2973-4FC4-9FF8-1929D0AB60B2}" srcOrd="1" destOrd="0" presId="urn:microsoft.com/office/officeart/2005/8/layout/orgChart1"/>
    <dgm:cxn modelId="{10E5B124-6D5D-48B0-8306-F1E75B4318C0}" type="presParOf" srcId="{5F385248-6AE4-4017-868F-74EF7D75F734}" destId="{062430B6-0F80-45B8-B2C4-F5E0DC5E46E6}" srcOrd="1" destOrd="0" presId="urn:microsoft.com/office/officeart/2005/8/layout/orgChart1"/>
    <dgm:cxn modelId="{D9637729-A4ED-4CD6-9EA6-4FBCC2909604}" type="presParOf" srcId="{062430B6-0F80-45B8-B2C4-F5E0DC5E46E6}" destId="{A3C59D31-526C-4179-9D01-D1D286ECA545}" srcOrd="0" destOrd="0" presId="urn:microsoft.com/office/officeart/2005/8/layout/orgChart1"/>
    <dgm:cxn modelId="{2768A953-4426-40B2-9017-C595B99A4998}" type="presParOf" srcId="{062430B6-0F80-45B8-B2C4-F5E0DC5E46E6}" destId="{61EADA36-4759-45B8-96E6-98DCBB16A421}" srcOrd="1" destOrd="0" presId="urn:microsoft.com/office/officeart/2005/8/layout/orgChart1"/>
    <dgm:cxn modelId="{927978E4-2D73-47F2-8A6A-574148B0D518}" type="presParOf" srcId="{61EADA36-4759-45B8-96E6-98DCBB16A421}" destId="{A888E1F5-11B8-44CC-BF88-0C6ED1E2AAC0}" srcOrd="0" destOrd="0" presId="urn:microsoft.com/office/officeart/2005/8/layout/orgChart1"/>
    <dgm:cxn modelId="{FE03A5D2-20C1-4363-AC70-CC176C9298AF}" type="presParOf" srcId="{A888E1F5-11B8-44CC-BF88-0C6ED1E2AAC0}" destId="{EB1A89F9-C92B-493F-B8B2-EDFEACC88F2D}" srcOrd="0" destOrd="0" presId="urn:microsoft.com/office/officeart/2005/8/layout/orgChart1"/>
    <dgm:cxn modelId="{CD3E7768-7E6D-4E9B-9FD6-0DB89B390F5E}" type="presParOf" srcId="{A888E1F5-11B8-44CC-BF88-0C6ED1E2AAC0}" destId="{B5230496-C61D-4E7B-B4CA-7637F013B4CD}" srcOrd="1" destOrd="0" presId="urn:microsoft.com/office/officeart/2005/8/layout/orgChart1"/>
    <dgm:cxn modelId="{44601B82-2ED6-44C5-9CD1-E08895E02926}" type="presParOf" srcId="{61EADA36-4759-45B8-96E6-98DCBB16A421}" destId="{EF05F80B-17BA-41E1-B397-9A53171E94FA}" srcOrd="1" destOrd="0" presId="urn:microsoft.com/office/officeart/2005/8/layout/orgChart1"/>
    <dgm:cxn modelId="{B9A186FC-EAF0-48C1-AAC9-265540423F1A}" type="presParOf" srcId="{61EADA36-4759-45B8-96E6-98DCBB16A421}" destId="{E86110AA-3BDA-4B35-AE16-B2B3A9FD931C}" srcOrd="2" destOrd="0" presId="urn:microsoft.com/office/officeart/2005/8/layout/orgChart1"/>
    <dgm:cxn modelId="{EF0898C6-8DAA-40F8-94A3-F248BC5B8F83}" type="presParOf" srcId="{5F385248-6AE4-4017-868F-74EF7D75F734}" destId="{CDFF5A62-8168-4148-9453-CF216B7D0A7F}" srcOrd="2" destOrd="0" presId="urn:microsoft.com/office/officeart/2005/8/layout/orgChart1"/>
    <dgm:cxn modelId="{26CFC9BF-D186-4312-ACA8-6EED5D22D6AA}" type="presParOf" srcId="{2E0C84AC-DF9C-465E-97A8-573E19E3B6FB}" destId="{B85C0778-6231-4D36-92A4-5A9F4F179D11}" srcOrd="2" destOrd="0" presId="urn:microsoft.com/office/officeart/2005/8/layout/orgChart1"/>
    <dgm:cxn modelId="{AA2ACAE9-8D52-4966-B98F-5CF7AE71DFBC}" type="presParOf" srcId="{B85C0778-6231-4D36-92A4-5A9F4F179D11}" destId="{7D10A02D-383A-46D7-A7CC-58EF0B7CEAC7}" srcOrd="0" destOrd="0" presId="urn:microsoft.com/office/officeart/2005/8/layout/orgChart1"/>
    <dgm:cxn modelId="{C48FB207-74FF-4C4E-ACB3-0F6507051AA5}" type="presParOf" srcId="{B85C0778-6231-4D36-92A4-5A9F4F179D11}" destId="{5597EF3A-B903-4A95-9B83-0E5AF11CB7B8}" srcOrd="1" destOrd="0" presId="urn:microsoft.com/office/officeart/2005/8/layout/orgChart1"/>
    <dgm:cxn modelId="{6F02F2E8-01A1-4A4A-AABF-312380648065}" type="presParOf" srcId="{5597EF3A-B903-4A95-9B83-0E5AF11CB7B8}" destId="{C50F910A-FD11-41ED-9003-C131D20426FC}" srcOrd="0" destOrd="0" presId="urn:microsoft.com/office/officeart/2005/8/layout/orgChart1"/>
    <dgm:cxn modelId="{73F4F0B6-17EB-414A-A609-2F1D0DDCEBC7}" type="presParOf" srcId="{C50F910A-FD11-41ED-9003-C131D20426FC}" destId="{5C75E5BE-A31B-4D7B-9CAF-10C8DEB949A9}" srcOrd="0" destOrd="0" presId="urn:microsoft.com/office/officeart/2005/8/layout/orgChart1"/>
    <dgm:cxn modelId="{B3E99479-8B9F-4162-8673-7E0312DF2CCB}" type="presParOf" srcId="{C50F910A-FD11-41ED-9003-C131D20426FC}" destId="{276E2873-D89B-4EA2-95A5-E0692852E6FA}" srcOrd="1" destOrd="0" presId="urn:microsoft.com/office/officeart/2005/8/layout/orgChart1"/>
    <dgm:cxn modelId="{3B6BA10E-13B2-44ED-839B-BE43057363C7}" type="presParOf" srcId="{5597EF3A-B903-4A95-9B83-0E5AF11CB7B8}" destId="{5C9B3848-AAC9-441F-AD1B-5FCDEE13ED45}" srcOrd="1" destOrd="0" presId="urn:microsoft.com/office/officeart/2005/8/layout/orgChart1"/>
    <dgm:cxn modelId="{DEF98EBA-0E07-405C-8775-1DBB1BFD4D36}" type="presParOf" srcId="{5597EF3A-B903-4A95-9B83-0E5AF11CB7B8}" destId="{B581B814-1ADA-4087-B54E-10EBC601DD85}" srcOrd="2" destOrd="0" presId="urn:microsoft.com/office/officeart/2005/8/layout/orgChart1"/>
    <dgm:cxn modelId="{0BC3C5B0-4A80-4733-A197-561BCC10B834}" type="presParOf" srcId="{B85C0778-6231-4D36-92A4-5A9F4F179D11}" destId="{17915BE8-DB81-4480-B028-F7412250E517}" srcOrd="2" destOrd="0" presId="urn:microsoft.com/office/officeart/2005/8/layout/orgChart1"/>
    <dgm:cxn modelId="{5E2CA417-3586-4744-8304-4F0082CAE714}" type="presParOf" srcId="{B85C0778-6231-4D36-92A4-5A9F4F179D11}" destId="{A615AB4A-7BC1-4A16-977F-B2AE78402325}" srcOrd="3" destOrd="0" presId="urn:microsoft.com/office/officeart/2005/8/layout/orgChart1"/>
    <dgm:cxn modelId="{A5B37CEC-CA42-4C54-8DCE-B5AC76410DB0}" type="presParOf" srcId="{A615AB4A-7BC1-4A16-977F-B2AE78402325}" destId="{3D0E0D6E-A79E-45C6-A639-D91F49B515BF}" srcOrd="0" destOrd="0" presId="urn:microsoft.com/office/officeart/2005/8/layout/orgChart1"/>
    <dgm:cxn modelId="{65DDB42F-1232-46E8-8F85-0C4FC0648C81}" type="presParOf" srcId="{3D0E0D6E-A79E-45C6-A639-D91F49B515BF}" destId="{E0031F6F-D81F-4344-95DE-04DAB4EAA346}" srcOrd="0" destOrd="0" presId="urn:microsoft.com/office/officeart/2005/8/layout/orgChart1"/>
    <dgm:cxn modelId="{93D6408D-9D1D-4ED1-8BE6-22331C963197}" type="presParOf" srcId="{3D0E0D6E-A79E-45C6-A639-D91F49B515BF}" destId="{7A291539-4A90-4EA5-BAB4-9DF6602B9334}" srcOrd="1" destOrd="0" presId="urn:microsoft.com/office/officeart/2005/8/layout/orgChart1"/>
    <dgm:cxn modelId="{3C3CA01C-CC4F-4906-A03C-87904E9A8D12}" type="presParOf" srcId="{A615AB4A-7BC1-4A16-977F-B2AE78402325}" destId="{F509890C-5553-4AF6-9B2E-E3B0F365F7F7}" srcOrd="1" destOrd="0" presId="urn:microsoft.com/office/officeart/2005/8/layout/orgChart1"/>
    <dgm:cxn modelId="{E8FF9A8B-807F-46D7-8607-FB71C38CE93D}" type="presParOf" srcId="{F509890C-5553-4AF6-9B2E-E3B0F365F7F7}" destId="{172C0DC3-BBBA-45F7-A213-C4CAF36519B7}" srcOrd="0" destOrd="0" presId="urn:microsoft.com/office/officeart/2005/8/layout/orgChart1"/>
    <dgm:cxn modelId="{40804683-7D96-4536-A0C8-151F741538EB}" type="presParOf" srcId="{F509890C-5553-4AF6-9B2E-E3B0F365F7F7}" destId="{4416FEDA-3169-4D4A-B184-87FDB6D8A20B}" srcOrd="1" destOrd="0" presId="urn:microsoft.com/office/officeart/2005/8/layout/orgChart1"/>
    <dgm:cxn modelId="{04CCFD8E-97E2-4F06-ABA7-E681D3A11DAE}" type="presParOf" srcId="{4416FEDA-3169-4D4A-B184-87FDB6D8A20B}" destId="{5949F8F0-8DA5-4C7E-A188-419171F3BC48}" srcOrd="0" destOrd="0" presId="urn:microsoft.com/office/officeart/2005/8/layout/orgChart1"/>
    <dgm:cxn modelId="{349B0A8E-C7DA-48F7-8CEC-62DF08D30388}" type="presParOf" srcId="{5949F8F0-8DA5-4C7E-A188-419171F3BC48}" destId="{636F76C2-AAD0-4F4A-BF76-5F868A970552}" srcOrd="0" destOrd="0" presId="urn:microsoft.com/office/officeart/2005/8/layout/orgChart1"/>
    <dgm:cxn modelId="{D7A073A2-BC65-4C01-9140-B3B3389C706F}" type="presParOf" srcId="{5949F8F0-8DA5-4C7E-A188-419171F3BC48}" destId="{8C985296-298B-424F-96D8-306CF7AB784A}" srcOrd="1" destOrd="0" presId="urn:microsoft.com/office/officeart/2005/8/layout/orgChart1"/>
    <dgm:cxn modelId="{5A350088-6988-40F7-9166-7D29650DFC78}" type="presParOf" srcId="{4416FEDA-3169-4D4A-B184-87FDB6D8A20B}" destId="{F32A6B70-6E8F-4CB1-B26B-42E91935335C}" srcOrd="1" destOrd="0" presId="urn:microsoft.com/office/officeart/2005/8/layout/orgChart1"/>
    <dgm:cxn modelId="{A395835A-5CD9-47A5-B98B-4B76822AD833}" type="presParOf" srcId="{4416FEDA-3169-4D4A-B184-87FDB6D8A20B}" destId="{BDBCDF5B-3C3C-4069-AE1C-12086AC5A385}" srcOrd="2" destOrd="0" presId="urn:microsoft.com/office/officeart/2005/8/layout/orgChart1"/>
    <dgm:cxn modelId="{5B65434A-7A7A-4672-8766-D8F69FDDB9F9}" type="presParOf" srcId="{A615AB4A-7BC1-4A16-977F-B2AE78402325}" destId="{0F11032B-3068-4348-B221-9EA8E9A7F5B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/>
      <dgm:spPr/>
      <dgm:t>
        <a:bodyPr/>
        <a:lstStyle/>
        <a:p>
          <a:r>
            <a:rPr lang="ru-RU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Производство лодок</a:t>
          </a:r>
          <a:endParaRPr lang="ru-RU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ScaleX="88024" custScaleY="81761" custLinFactNeighborX="3344" custLinFactNeighborY="-5902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LinFactNeighborX="5497" custLinFactNeighborY="-80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7C4CD1-11AF-49E6-B542-9BE66F083F27}" type="presOf" srcId="{9E54D30C-893B-496A-92CF-15C98C85A508}" destId="{A9014A11-D933-4B1A-A06F-68FB0C2ADED6}" srcOrd="0" destOrd="0" presId="urn:microsoft.com/office/officeart/2005/8/layout/pList1"/>
    <dgm:cxn modelId="{F3B678A9-7052-442D-BF0B-9213803F969F}" type="presOf" srcId="{68BA1549-94A8-4AE7-92F9-0AE0084F384F}" destId="{5E575848-EBBF-4C1C-BC54-E2F2648CA03A}" srcOrd="0" destOrd="0" presId="urn:microsoft.com/office/officeart/2005/8/layout/pList1"/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5DD74AED-948D-4F8B-8C4E-E42DF2037D89}" type="presParOf" srcId="{5E575848-EBBF-4C1C-BC54-E2F2648CA03A}" destId="{4C64C3D7-4F60-4710-B9A2-667EDB8327B2}" srcOrd="0" destOrd="0" presId="urn:microsoft.com/office/officeart/2005/8/layout/pList1"/>
    <dgm:cxn modelId="{9296503D-36EC-473A-99BC-E1BD6056829F}" type="presParOf" srcId="{4C64C3D7-4F60-4710-B9A2-667EDB8327B2}" destId="{435A2FF7-FFB0-4577-B064-D0756FF8FD4B}" srcOrd="0" destOrd="0" presId="urn:microsoft.com/office/officeart/2005/8/layout/pList1"/>
    <dgm:cxn modelId="{7B936D2D-38F7-446E-BE6D-D34E3078D928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Интернет в </a:t>
          </a:r>
        </a:p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с. </a:t>
          </a:r>
          <a:r>
            <a:rPr lang="ru-RU" sz="1200" dirty="0" err="1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Алькатваам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LinFactNeighborX="13209" custLinFactNeighborY="4497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ScaleX="140067" custLinFactNeighborX="9855" custLinFactNeighborY="1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072CA8C-FBCF-4F71-BD8F-CC85A40116A6}" type="presOf" srcId="{9E54D30C-893B-496A-92CF-15C98C85A508}" destId="{A9014A11-D933-4B1A-A06F-68FB0C2ADED6}" srcOrd="0" destOrd="0" presId="urn:microsoft.com/office/officeart/2005/8/layout/pList1"/>
    <dgm:cxn modelId="{EF461E92-0CB5-48D1-9819-B5CCCC6E7BAE}" type="presOf" srcId="{68BA1549-94A8-4AE7-92F9-0AE0084F384F}" destId="{5E575848-EBBF-4C1C-BC54-E2F2648CA03A}" srcOrd="0" destOrd="0" presId="urn:microsoft.com/office/officeart/2005/8/layout/pList1"/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24B8C1FC-51E4-43EC-9068-1B4844D8A5D9}" type="presParOf" srcId="{5E575848-EBBF-4C1C-BC54-E2F2648CA03A}" destId="{4C64C3D7-4F60-4710-B9A2-667EDB8327B2}" srcOrd="0" destOrd="0" presId="urn:microsoft.com/office/officeart/2005/8/layout/pList1"/>
    <dgm:cxn modelId="{F8841666-5ACB-4CE3-A324-619C213EB24D}" type="presParOf" srcId="{4C64C3D7-4F60-4710-B9A2-667EDB8327B2}" destId="{435A2FF7-FFB0-4577-B064-D0756FF8FD4B}" srcOrd="0" destOrd="0" presId="urn:microsoft.com/office/officeart/2005/8/layout/pList1"/>
    <dgm:cxn modelId="{0F3C054E-99B4-421D-A3F5-5AAE63ED449D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Ремонт автомобилей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LinFactNeighborX="2387" custLinFactNeighborY="14709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ScaleX="134149" custLinFactNeighborX="5390" custLinFactNeighborY="61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55988F35-9E8B-4FBF-A484-0FC65F77AE4F}" type="presOf" srcId="{9E54D30C-893B-496A-92CF-15C98C85A508}" destId="{A9014A11-D933-4B1A-A06F-68FB0C2ADED6}" srcOrd="0" destOrd="0" presId="urn:microsoft.com/office/officeart/2005/8/layout/pList1"/>
    <dgm:cxn modelId="{1558B595-9CFA-4ADF-96ED-27EA9DE949B2}" type="presOf" srcId="{68BA1549-94A8-4AE7-92F9-0AE0084F384F}" destId="{5E575848-EBBF-4C1C-BC54-E2F2648CA03A}" srcOrd="0" destOrd="0" presId="urn:microsoft.com/office/officeart/2005/8/layout/pList1"/>
    <dgm:cxn modelId="{A8B6B0E4-42FC-4CA9-8E74-0D1F7A6B9341}" type="presParOf" srcId="{5E575848-EBBF-4C1C-BC54-E2F2648CA03A}" destId="{4C64C3D7-4F60-4710-B9A2-667EDB8327B2}" srcOrd="0" destOrd="0" presId="urn:microsoft.com/office/officeart/2005/8/layout/pList1"/>
    <dgm:cxn modelId="{B35B8F24-9DC7-47F9-9637-CA72C54B64A3}" type="presParOf" srcId="{4C64C3D7-4F60-4710-B9A2-667EDB8327B2}" destId="{435A2FF7-FFB0-4577-B064-D0756FF8FD4B}" srcOrd="0" destOrd="0" presId="urn:microsoft.com/office/officeart/2005/8/layout/pList1"/>
    <dgm:cxn modelId="{19B81145-39BF-48EC-B405-6B8591EF25A8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8BA1549-94A8-4AE7-92F9-0AE0084F384F}" type="doc">
      <dgm:prSet loTypeId="urn:microsoft.com/office/officeart/2005/8/layout/pList1" loCatId="list" qsTypeId="urn:microsoft.com/office/officeart/2005/8/quickstyle/simple1" qsCatId="simple" csTypeId="urn:microsoft.com/office/officeart/2005/8/colors/accent1_2" csCatId="accent1" phldr="1"/>
      <dgm:spPr/>
    </dgm:pt>
    <dgm:pt modelId="{9E54D30C-893B-496A-92CF-15C98C85A508}">
      <dgm:prSet phldrT="[Текст]" custT="1"/>
      <dgm:spPr/>
      <dgm:t>
        <a:bodyPr/>
        <a:lstStyle/>
        <a:p>
          <a:r>
            <a:rPr lang="ru-RU" sz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Сухая автомойка</a:t>
          </a:r>
          <a:endParaRPr lang="ru-RU" sz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gm:t>
    </dgm:pt>
    <dgm:pt modelId="{DC262805-BE20-4CA5-AA1A-4261D5636022}" type="parTrans" cxnId="{50885D1D-D33A-4CF4-91FD-A8E1A3892828}">
      <dgm:prSet/>
      <dgm:spPr/>
      <dgm:t>
        <a:bodyPr/>
        <a:lstStyle/>
        <a:p>
          <a:endParaRPr lang="ru-RU"/>
        </a:p>
      </dgm:t>
    </dgm:pt>
    <dgm:pt modelId="{1BA57E77-B9D7-4118-BBB1-F0125F9C1F60}" type="sibTrans" cxnId="{50885D1D-D33A-4CF4-91FD-A8E1A3892828}">
      <dgm:prSet/>
      <dgm:spPr/>
      <dgm:t>
        <a:bodyPr/>
        <a:lstStyle/>
        <a:p>
          <a:endParaRPr lang="ru-RU"/>
        </a:p>
      </dgm:t>
    </dgm:pt>
    <dgm:pt modelId="{5E575848-EBBF-4C1C-BC54-E2F2648CA03A}" type="pres">
      <dgm:prSet presAssocID="{68BA1549-94A8-4AE7-92F9-0AE0084F384F}" presName="Name0" presStyleCnt="0">
        <dgm:presLayoutVars>
          <dgm:dir/>
          <dgm:resizeHandles val="exact"/>
        </dgm:presLayoutVars>
      </dgm:prSet>
      <dgm:spPr/>
    </dgm:pt>
    <dgm:pt modelId="{4C64C3D7-4F60-4710-B9A2-667EDB8327B2}" type="pres">
      <dgm:prSet presAssocID="{9E54D30C-893B-496A-92CF-15C98C85A508}" presName="compNode" presStyleCnt="0"/>
      <dgm:spPr/>
    </dgm:pt>
    <dgm:pt modelId="{435A2FF7-FFB0-4577-B064-D0756FF8FD4B}" type="pres">
      <dgm:prSet presAssocID="{9E54D30C-893B-496A-92CF-15C98C85A508}" presName="pictRect" presStyleLbl="node1" presStyleIdx="0" presStyleCnt="1" custLinFactNeighborX="-4531" custLinFactNeighborY="13636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</dgm:spPr>
      <dgm:t>
        <a:bodyPr/>
        <a:lstStyle/>
        <a:p>
          <a:endParaRPr lang="ru-RU"/>
        </a:p>
      </dgm:t>
    </dgm:pt>
    <dgm:pt modelId="{A9014A11-D933-4B1A-A06F-68FB0C2ADED6}" type="pres">
      <dgm:prSet presAssocID="{9E54D30C-893B-496A-92CF-15C98C85A508}" presName="textRect" presStyleLbl="revTx" presStyleIdx="0" presStyleCnt="1" custScaleX="1341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D26F1B-8249-44DF-A2FE-1011523B5AE8}" type="presOf" srcId="{9E54D30C-893B-496A-92CF-15C98C85A508}" destId="{A9014A11-D933-4B1A-A06F-68FB0C2ADED6}" srcOrd="0" destOrd="0" presId="urn:microsoft.com/office/officeart/2005/8/layout/pList1"/>
    <dgm:cxn modelId="{50885D1D-D33A-4CF4-91FD-A8E1A3892828}" srcId="{68BA1549-94A8-4AE7-92F9-0AE0084F384F}" destId="{9E54D30C-893B-496A-92CF-15C98C85A508}" srcOrd="0" destOrd="0" parTransId="{DC262805-BE20-4CA5-AA1A-4261D5636022}" sibTransId="{1BA57E77-B9D7-4118-BBB1-F0125F9C1F60}"/>
    <dgm:cxn modelId="{A28277AA-E960-4941-AF42-6260DCB4C3E8}" type="presOf" srcId="{68BA1549-94A8-4AE7-92F9-0AE0084F384F}" destId="{5E575848-EBBF-4C1C-BC54-E2F2648CA03A}" srcOrd="0" destOrd="0" presId="urn:microsoft.com/office/officeart/2005/8/layout/pList1"/>
    <dgm:cxn modelId="{6261CEEE-27C4-46EC-9C4C-DA52F9377BDD}" type="presParOf" srcId="{5E575848-EBBF-4C1C-BC54-E2F2648CA03A}" destId="{4C64C3D7-4F60-4710-B9A2-667EDB8327B2}" srcOrd="0" destOrd="0" presId="urn:microsoft.com/office/officeart/2005/8/layout/pList1"/>
    <dgm:cxn modelId="{D9F81468-657E-46E5-B6E3-F398E8652EAF}" type="presParOf" srcId="{4C64C3D7-4F60-4710-B9A2-667EDB8327B2}" destId="{435A2FF7-FFB0-4577-B064-D0756FF8FD4B}" srcOrd="0" destOrd="0" presId="urn:microsoft.com/office/officeart/2005/8/layout/pList1"/>
    <dgm:cxn modelId="{6984897B-1C2F-4C45-A5E2-8A47E7E69B6D}" type="presParOf" srcId="{4C64C3D7-4F60-4710-B9A2-667EDB8327B2}" destId="{A9014A11-D933-4B1A-A06F-68FB0C2ADED6}" srcOrd="1" destOrd="0" presId="urn:microsoft.com/office/officeart/2005/8/layout/pList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A4AEB-E2CD-4B30-A262-7F7404F96EBC}">
      <dsp:nvSpPr>
        <dsp:cNvPr id="0" name=""/>
        <dsp:cNvSpPr/>
      </dsp:nvSpPr>
      <dsp:spPr>
        <a:xfrm>
          <a:off x="5682784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Для развития точек роста экономики округа</a:t>
          </a:r>
          <a:endParaRPr lang="ru-RU" sz="18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6523921" y="4156276"/>
        <a:ext cx="1797595" cy="1224300"/>
      </dsp:txXfrm>
    </dsp:sp>
    <dsp:sp modelId="{B76821DC-F7D8-49BE-A406-7584ADA800AC}">
      <dsp:nvSpPr>
        <dsp:cNvPr id="0" name=""/>
        <dsp:cNvSpPr/>
      </dsp:nvSpPr>
      <dsp:spPr>
        <a:xfrm>
          <a:off x="1315338" y="3684693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Для субъектов МСП</a:t>
          </a:r>
          <a:endParaRPr lang="ru-RU" sz="18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1353428" y="4156276"/>
        <a:ext cx="1797595" cy="1224300"/>
      </dsp:txXfrm>
    </dsp:sp>
    <dsp:sp modelId="{A918AB77-26E4-4834-A391-A748B4BAFD26}">
      <dsp:nvSpPr>
        <dsp:cNvPr id="0" name=""/>
        <dsp:cNvSpPr/>
      </dsp:nvSpPr>
      <dsp:spPr>
        <a:xfrm>
          <a:off x="5682784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Для субъекта малого предпринимательства</a:t>
          </a:r>
          <a:endParaRPr lang="ru-RU" sz="18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6523921" y="38090"/>
        <a:ext cx="1797595" cy="1224300"/>
      </dsp:txXfrm>
    </dsp:sp>
    <dsp:sp modelId="{656B342F-EA2A-456D-9D49-26AB3BD68887}">
      <dsp:nvSpPr>
        <dsp:cNvPr id="0" name=""/>
        <dsp:cNvSpPr/>
      </dsp:nvSpPr>
      <dsp:spPr>
        <a:xfrm>
          <a:off x="1315338" y="0"/>
          <a:ext cx="2676821" cy="1733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Для инвестора</a:t>
          </a:r>
          <a:endParaRPr lang="ru-RU" sz="18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1353428" y="38090"/>
        <a:ext cx="1797595" cy="1224300"/>
      </dsp:txXfrm>
    </dsp:sp>
    <dsp:sp modelId="{21A46C03-CBA3-4FD3-9376-163793C545EF}">
      <dsp:nvSpPr>
        <dsp:cNvPr id="0" name=""/>
        <dsp:cNvSpPr/>
      </dsp:nvSpPr>
      <dsp:spPr>
        <a:xfrm>
          <a:off x="2437003" y="308864"/>
          <a:ext cx="2346282" cy="2346282"/>
        </a:xfrm>
        <a:prstGeom prst="pieWedge">
          <a:avLst/>
        </a:prstGeom>
        <a:solidFill>
          <a:srgbClr val="C3936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Sans" panose="020B0503020203020204" pitchFamily="34" charset="-52"/>
              <a:cs typeface="Times New Roman" panose="02020603050405020304" pitchFamily="18" charset="0"/>
            </a:rPr>
            <a:t>Режим «одного окна»</a:t>
          </a:r>
          <a:endParaRPr lang="ru-RU" sz="1600" kern="1200" dirty="0"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3124213" y="996074"/>
        <a:ext cx="1659072" cy="1659072"/>
      </dsp:txXfrm>
    </dsp:sp>
    <dsp:sp modelId="{9B61BCE2-3D89-458D-A2B3-B006BEA35C15}">
      <dsp:nvSpPr>
        <dsp:cNvPr id="0" name=""/>
        <dsp:cNvSpPr/>
      </dsp:nvSpPr>
      <dsp:spPr>
        <a:xfrm rot="5400000">
          <a:off x="4891659" y="308864"/>
          <a:ext cx="2346282" cy="2346282"/>
        </a:xfrm>
        <a:prstGeom prst="pieWedge">
          <a:avLst/>
        </a:prstGeom>
        <a:solidFill>
          <a:srgbClr val="C3936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Sans" panose="020B0503020203020204" pitchFamily="34" charset="-52"/>
              <a:cs typeface="Times New Roman" panose="02020603050405020304" pitchFamily="18" charset="0"/>
            </a:rPr>
            <a:t>Региональная гарантийная организация</a:t>
          </a:r>
          <a:endParaRPr lang="ru-RU" sz="1600" kern="1200" dirty="0"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 rot="-5400000">
        <a:off x="4891659" y="996074"/>
        <a:ext cx="1659072" cy="1659072"/>
      </dsp:txXfrm>
    </dsp:sp>
    <dsp:sp modelId="{24AB8AC2-561B-46BB-9021-38601267E238}">
      <dsp:nvSpPr>
        <dsp:cNvPr id="0" name=""/>
        <dsp:cNvSpPr/>
      </dsp:nvSpPr>
      <dsp:spPr>
        <a:xfrm rot="10800000">
          <a:off x="4891659" y="2763520"/>
          <a:ext cx="2346282" cy="2346282"/>
        </a:xfrm>
        <a:prstGeom prst="pieWedge">
          <a:avLst/>
        </a:prstGeom>
        <a:solidFill>
          <a:srgbClr val="C3936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Sans" panose="020B0503020203020204" pitchFamily="34" charset="-52"/>
              <a:cs typeface="Times New Roman" panose="02020603050405020304" pitchFamily="18" charset="0"/>
            </a:rPr>
            <a:t>Региональный</a:t>
          </a:r>
          <a:r>
            <a:rPr lang="ru-RU" sz="1800" kern="1200" dirty="0" smtClean="0">
              <a:latin typeface="PT Sans" panose="020B0503020203020204" pitchFamily="34" charset="-52"/>
              <a:cs typeface="Times New Roman" panose="02020603050405020304" pitchFamily="18" charset="0"/>
            </a:rPr>
            <a:t> институт развития экономики</a:t>
          </a:r>
          <a:endParaRPr lang="ru-RU" sz="1800" kern="1200" dirty="0"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 rot="10800000">
        <a:off x="4891659" y="2763520"/>
        <a:ext cx="1659072" cy="1659072"/>
      </dsp:txXfrm>
    </dsp:sp>
    <dsp:sp modelId="{F21DA4C7-8735-4B52-9C95-74BCDB74B23F}">
      <dsp:nvSpPr>
        <dsp:cNvPr id="0" name=""/>
        <dsp:cNvSpPr/>
      </dsp:nvSpPr>
      <dsp:spPr>
        <a:xfrm rot="16200000">
          <a:off x="2437003" y="2763520"/>
          <a:ext cx="2346282" cy="2346282"/>
        </a:xfrm>
        <a:prstGeom prst="pieWedge">
          <a:avLst/>
        </a:prstGeom>
        <a:solidFill>
          <a:srgbClr val="C3936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Sans" panose="020B0503020203020204" pitchFamily="34" charset="-52"/>
              <a:cs typeface="Times New Roman" panose="02020603050405020304" pitchFamily="18" charset="0"/>
            </a:rPr>
            <a:t>Центр</a:t>
          </a:r>
          <a:r>
            <a:rPr lang="ru-RU" sz="1800" kern="1200" dirty="0" smtClean="0">
              <a:latin typeface="PT Sans" panose="020B0503020203020204" pitchFamily="34" charset="-52"/>
              <a:cs typeface="Times New Roman" panose="02020603050405020304" pitchFamily="18" charset="0"/>
            </a:rPr>
            <a:t> </a:t>
          </a:r>
          <a:r>
            <a:rPr lang="ru-RU" sz="1600" kern="1200" dirty="0" smtClean="0">
              <a:latin typeface="PT Sans" panose="020B0503020203020204" pitchFamily="34" charset="-52"/>
              <a:cs typeface="Times New Roman" panose="02020603050405020304" pitchFamily="18" charset="0"/>
            </a:rPr>
            <a:t>поддержки предпринимательства</a:t>
          </a:r>
          <a:endParaRPr lang="ru-RU" sz="1600" kern="1200" dirty="0"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 rot="5400000">
        <a:off x="3124213" y="2763520"/>
        <a:ext cx="1659072" cy="1659072"/>
      </dsp:txXfrm>
    </dsp:sp>
    <dsp:sp modelId="{FBECBAC8-07D5-494D-8036-B8EBC2B5FE26}">
      <dsp:nvSpPr>
        <dsp:cNvPr id="0" name=""/>
        <dsp:cNvSpPr/>
      </dsp:nvSpPr>
      <dsp:spPr>
        <a:xfrm>
          <a:off x="4432427" y="2221653"/>
          <a:ext cx="810090" cy="704426"/>
        </a:xfrm>
        <a:prstGeom prst="circularArrow">
          <a:avLst/>
        </a:prstGeom>
        <a:solidFill>
          <a:srgbClr val="623B2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2D0345-C362-457D-B1A0-4AB169361971}">
      <dsp:nvSpPr>
        <dsp:cNvPr id="0" name=""/>
        <dsp:cNvSpPr/>
      </dsp:nvSpPr>
      <dsp:spPr>
        <a:xfrm rot="10800000">
          <a:off x="4432427" y="2492586"/>
          <a:ext cx="810090" cy="704426"/>
        </a:xfrm>
        <a:prstGeom prst="circularArrow">
          <a:avLst/>
        </a:prstGeom>
        <a:solidFill>
          <a:srgbClr val="623B2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348334" y="112958"/>
          <a:ext cx="1046696" cy="721173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225426" y="739301"/>
          <a:ext cx="1241423" cy="353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Молочная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кухня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225426" y="739301"/>
        <a:ext cx="1241423" cy="35302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502270" y="30162"/>
          <a:ext cx="966254" cy="665749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399127" y="666196"/>
          <a:ext cx="1259252" cy="35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Животноводство(пос. Марково</a:t>
          </a:r>
          <a:r>
            <a:rPr lang="ru-RU" sz="1200" kern="12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</a:t>
          </a:r>
          <a:endParaRPr lang="ru-RU" sz="1200" kern="12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9127" y="666196"/>
        <a:ext cx="1259252" cy="35848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1058465" y="29628"/>
          <a:ext cx="953277" cy="656807"/>
        </a:xfrm>
        <a:prstGeom prst="roundRect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290681" y="656992"/>
          <a:ext cx="2527690" cy="3536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Пищевая промышленность (вяленная корюшка, мороженная рыба)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г. Анадырь, с. </a:t>
          </a:r>
          <a:r>
            <a:rPr lang="ru-RU" sz="1200" kern="1200" dirty="0" err="1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Нунлигран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290681" y="656992"/>
        <a:ext cx="2527690" cy="35366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782896" y="98150"/>
          <a:ext cx="965814" cy="665446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132830" y="666359"/>
          <a:ext cx="2305563" cy="358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Монтаж натяжных потолков в г. Анадырь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132830" y="666359"/>
        <a:ext cx="2305563" cy="35831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811474" y="85407"/>
          <a:ext cx="965814" cy="665446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132830" y="666359"/>
          <a:ext cx="2305563" cy="3583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Тепличное хозяйство г. Анадырь, пос. Беринговский, пос. </a:t>
          </a:r>
          <a:r>
            <a:rPr lang="ru-RU" sz="1200" kern="1200" dirty="0" err="1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Эгвекинот</a:t>
          </a: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, пос. </a:t>
          </a:r>
          <a:r>
            <a:rPr lang="ru-RU" sz="1200" kern="1200" dirty="0" err="1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Ваеги</a:t>
          </a: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, пос. Марково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132830" y="666359"/>
        <a:ext cx="2305563" cy="358317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502270" y="30162"/>
          <a:ext cx="966254" cy="665749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8000" b="-8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361027" y="666196"/>
          <a:ext cx="1259252" cy="358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Народные промыслы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361027" y="666196"/>
        <a:ext cx="1259252" cy="35848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502886" y="30997"/>
          <a:ext cx="964580" cy="664595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1538" y="665932"/>
          <a:ext cx="1713991" cy="3578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Спортивная площадка в г. Билибино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1538" y="665932"/>
        <a:ext cx="1713991" cy="35785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369024" y="20071"/>
          <a:ext cx="965754" cy="665404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0" y="666382"/>
          <a:ext cx="1756398" cy="3582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Оказание бытовых услуг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0" y="666382"/>
        <a:ext cx="1756398" cy="358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F9D30B-6120-4B34-A1DC-7046D0E90E32}">
      <dsp:nvSpPr>
        <dsp:cNvPr id="0" name=""/>
        <dsp:cNvSpPr/>
      </dsp:nvSpPr>
      <dsp:spPr>
        <a:xfrm>
          <a:off x="2965156" y="1958874"/>
          <a:ext cx="1487855" cy="1487855"/>
        </a:xfrm>
        <a:prstGeom prst="ellipse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ФОНД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3183047" y="2176765"/>
        <a:ext cx="1052073" cy="1052073"/>
      </dsp:txXfrm>
    </dsp:sp>
    <dsp:sp modelId="{710FE879-EBF8-4FD0-A202-80D3C31A8C53}">
      <dsp:nvSpPr>
        <dsp:cNvPr id="0" name=""/>
        <dsp:cNvSpPr/>
      </dsp:nvSpPr>
      <dsp:spPr>
        <a:xfrm rot="16200000">
          <a:off x="3494755" y="1726493"/>
          <a:ext cx="428657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428657" y="18051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98368" y="1733828"/>
        <a:ext cx="21432" cy="21432"/>
      </dsp:txXfrm>
    </dsp:sp>
    <dsp:sp modelId="{946DA283-3BDC-4243-9E17-46CC61926DD9}">
      <dsp:nvSpPr>
        <dsp:cNvPr id="0" name=""/>
        <dsp:cNvSpPr/>
      </dsp:nvSpPr>
      <dsp:spPr>
        <a:xfrm>
          <a:off x="2909421" y="1459"/>
          <a:ext cx="1599326" cy="1528757"/>
        </a:xfrm>
        <a:prstGeom prst="ellipse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Консультация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3143637" y="225340"/>
        <a:ext cx="1130894" cy="1080995"/>
      </dsp:txXfrm>
    </dsp:sp>
    <dsp:sp modelId="{E280899B-A4AB-4DE6-89D9-9615854527B2}">
      <dsp:nvSpPr>
        <dsp:cNvPr id="0" name=""/>
        <dsp:cNvSpPr/>
      </dsp:nvSpPr>
      <dsp:spPr>
        <a:xfrm rot="19800000">
          <a:off x="4326372" y="2212124"/>
          <a:ext cx="402650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402650" y="18051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7631" y="2220109"/>
        <a:ext cx="20132" cy="20132"/>
      </dsp:txXfrm>
    </dsp:sp>
    <dsp:sp modelId="{89280A51-E25E-451F-9DDC-B1B245C20D1E}">
      <dsp:nvSpPr>
        <dsp:cNvPr id="0" name=""/>
        <dsp:cNvSpPr/>
      </dsp:nvSpPr>
      <dsp:spPr>
        <a:xfrm>
          <a:off x="4586881" y="969941"/>
          <a:ext cx="1599326" cy="1528757"/>
        </a:xfrm>
        <a:prstGeom prst="ellipse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Подготовка заявки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4821097" y="1193822"/>
        <a:ext cx="1130894" cy="1080995"/>
      </dsp:txXfrm>
    </dsp:sp>
    <dsp:sp modelId="{095CE7F1-3387-4E28-9AE4-BBD32E5DBFA4}">
      <dsp:nvSpPr>
        <dsp:cNvPr id="0" name=""/>
        <dsp:cNvSpPr/>
      </dsp:nvSpPr>
      <dsp:spPr>
        <a:xfrm rot="1800000">
          <a:off x="4326372" y="3157377"/>
          <a:ext cx="402650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402650" y="18051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7631" y="3165362"/>
        <a:ext cx="20132" cy="20132"/>
      </dsp:txXfrm>
    </dsp:sp>
    <dsp:sp modelId="{43E84867-90EB-436C-A14E-1AFC2CD1E51B}">
      <dsp:nvSpPr>
        <dsp:cNvPr id="0" name=""/>
        <dsp:cNvSpPr/>
      </dsp:nvSpPr>
      <dsp:spPr>
        <a:xfrm>
          <a:off x="4586881" y="2906905"/>
          <a:ext cx="1599326" cy="1528757"/>
        </a:xfrm>
        <a:prstGeom prst="ellipse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Составление бизнес-плана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4821097" y="3130786"/>
        <a:ext cx="1130894" cy="1080995"/>
      </dsp:txXfrm>
    </dsp:sp>
    <dsp:sp modelId="{82342C9D-D0BD-44ED-B395-A6617E2F6DF3}">
      <dsp:nvSpPr>
        <dsp:cNvPr id="0" name=""/>
        <dsp:cNvSpPr/>
      </dsp:nvSpPr>
      <dsp:spPr>
        <a:xfrm rot="5400000">
          <a:off x="3494755" y="3643007"/>
          <a:ext cx="428657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428657" y="18051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98368" y="3650342"/>
        <a:ext cx="21432" cy="21432"/>
      </dsp:txXfrm>
    </dsp:sp>
    <dsp:sp modelId="{BA37AF13-E809-4951-8661-700368614B9C}">
      <dsp:nvSpPr>
        <dsp:cNvPr id="0" name=""/>
        <dsp:cNvSpPr/>
      </dsp:nvSpPr>
      <dsp:spPr>
        <a:xfrm>
          <a:off x="2909421" y="3875387"/>
          <a:ext cx="1599326" cy="1528757"/>
        </a:xfrm>
        <a:prstGeom prst="ellipse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Подбор оптимальной поддержки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3143637" y="4099268"/>
        <a:ext cx="1130894" cy="1080995"/>
      </dsp:txXfrm>
    </dsp:sp>
    <dsp:sp modelId="{9BD4146D-3835-4B19-A735-3D05B0E89C70}">
      <dsp:nvSpPr>
        <dsp:cNvPr id="0" name=""/>
        <dsp:cNvSpPr/>
      </dsp:nvSpPr>
      <dsp:spPr>
        <a:xfrm rot="9000000">
          <a:off x="2689145" y="3157377"/>
          <a:ext cx="402650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402650" y="18051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880404" y="3165362"/>
        <a:ext cx="20132" cy="20132"/>
      </dsp:txXfrm>
    </dsp:sp>
    <dsp:sp modelId="{2E372564-1922-406C-8ED9-1E8452AD15B2}">
      <dsp:nvSpPr>
        <dsp:cNvPr id="0" name=""/>
        <dsp:cNvSpPr/>
      </dsp:nvSpPr>
      <dsp:spPr>
        <a:xfrm>
          <a:off x="1231961" y="2906905"/>
          <a:ext cx="1599326" cy="1528757"/>
        </a:xfrm>
        <a:prstGeom prst="ellipse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Поиск</a:t>
          </a:r>
          <a:r>
            <a:rPr lang="ru-RU" sz="12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источника финансирования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1466177" y="3130786"/>
        <a:ext cx="1130894" cy="1080995"/>
      </dsp:txXfrm>
    </dsp:sp>
    <dsp:sp modelId="{FD5CF478-08F3-45C3-A359-C08474ACB086}">
      <dsp:nvSpPr>
        <dsp:cNvPr id="0" name=""/>
        <dsp:cNvSpPr/>
      </dsp:nvSpPr>
      <dsp:spPr>
        <a:xfrm rot="12600000">
          <a:off x="2689145" y="2212124"/>
          <a:ext cx="402650" cy="36102"/>
        </a:xfrm>
        <a:custGeom>
          <a:avLst/>
          <a:gdLst/>
          <a:ahLst/>
          <a:cxnLst/>
          <a:rect l="0" t="0" r="0" b="0"/>
          <a:pathLst>
            <a:path>
              <a:moveTo>
                <a:pt x="0" y="18051"/>
              </a:moveTo>
              <a:lnTo>
                <a:pt x="402650" y="18051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2880404" y="2220109"/>
        <a:ext cx="20132" cy="20132"/>
      </dsp:txXfrm>
    </dsp:sp>
    <dsp:sp modelId="{DDC28983-E121-4E02-BB77-0BACC003526B}">
      <dsp:nvSpPr>
        <dsp:cNvPr id="0" name=""/>
        <dsp:cNvSpPr/>
      </dsp:nvSpPr>
      <dsp:spPr>
        <a:xfrm>
          <a:off x="1231961" y="969941"/>
          <a:ext cx="1599326" cy="1528757"/>
        </a:xfrm>
        <a:prstGeom prst="ellipse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Предоставление поручительства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1466177" y="1193822"/>
        <a:ext cx="1130894" cy="10809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981243-DA7C-4722-9369-7AED93CF518D}">
      <dsp:nvSpPr>
        <dsp:cNvPr id="0" name=""/>
        <dsp:cNvSpPr/>
      </dsp:nvSpPr>
      <dsp:spPr>
        <a:xfrm>
          <a:off x="1524151" y="3257"/>
          <a:ext cx="5075151" cy="2306523"/>
        </a:xfrm>
        <a:prstGeom prst="rightArrow">
          <a:avLst>
            <a:gd name="adj1" fmla="val 75000"/>
            <a:gd name="adj2" fmla="val 50000"/>
          </a:avLst>
        </a:prstGeom>
        <a:solidFill>
          <a:srgbClr val="C39367">
            <a:alpha val="6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Выявить потребность бизнеса в государственной поддержке;</a:t>
          </a:r>
          <a:endParaRPr lang="ru-RU" sz="14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Подобрать оптимальный пакет мер государственной поддержки;</a:t>
          </a:r>
          <a:endParaRPr lang="ru-RU" sz="14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Оказать помощь в оформлении необходимых документов;</a:t>
          </a:r>
          <a:endParaRPr lang="ru-RU" sz="14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Сопровождать бизнес на протяжении его работы.</a:t>
          </a:r>
          <a:endParaRPr lang="ru-RU" sz="14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1524151" y="291572"/>
        <a:ext cx="4210205" cy="1729893"/>
      </dsp:txXfrm>
    </dsp:sp>
    <dsp:sp modelId="{4B1C1837-5730-4652-9B30-74F4D8F39284}">
      <dsp:nvSpPr>
        <dsp:cNvPr id="0" name=""/>
        <dsp:cNvSpPr/>
      </dsp:nvSpPr>
      <dsp:spPr>
        <a:xfrm>
          <a:off x="0" y="406035"/>
          <a:ext cx="1518081" cy="1500187"/>
        </a:xfrm>
        <a:prstGeom prst="roundRect">
          <a:avLst/>
        </a:prstGeom>
        <a:solidFill>
          <a:srgbClr val="623B2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Основные задачи Фонда</a:t>
          </a:r>
          <a:endParaRPr lang="ru-RU" sz="1600" kern="1200" dirty="0">
            <a:solidFill>
              <a:schemeClr val="bg1"/>
            </a:solidFill>
            <a:latin typeface="PT Sans" panose="020B0503020203020204" pitchFamily="34" charset="-52"/>
          </a:endParaRPr>
        </a:p>
      </dsp:txBody>
      <dsp:txXfrm>
        <a:off x="73233" y="479268"/>
        <a:ext cx="1371615" cy="1353721"/>
      </dsp:txXfrm>
    </dsp:sp>
    <dsp:sp modelId="{B5B5BB57-FA1D-461E-B2F1-EB91A6B98DE7}">
      <dsp:nvSpPr>
        <dsp:cNvPr id="0" name=""/>
        <dsp:cNvSpPr/>
      </dsp:nvSpPr>
      <dsp:spPr>
        <a:xfrm>
          <a:off x="1614886" y="2290533"/>
          <a:ext cx="4823482" cy="2955609"/>
        </a:xfrm>
        <a:prstGeom prst="rightArrow">
          <a:avLst>
            <a:gd name="adj1" fmla="val 75000"/>
            <a:gd name="adj2" fmla="val 50000"/>
          </a:avLst>
        </a:prstGeom>
        <a:solidFill>
          <a:srgbClr val="C39367">
            <a:alpha val="60000"/>
          </a:srgb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Меры государственной финансовой поддержки (гранты, субсидии, налоговые льготы </a:t>
          </a:r>
          <a:r>
            <a:rPr lang="ru-RU" sz="1400" kern="120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 т.п.);</a:t>
          </a:r>
          <a:endParaRPr lang="ru-RU" sz="14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Меры государственной имущественной поддержки;</a:t>
          </a:r>
          <a:endParaRPr lang="ru-RU" sz="14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Каналы средств массовой информации;</a:t>
          </a:r>
          <a:endParaRPr lang="ru-RU" sz="14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Квалифицированные кадры Фонда и организаций, привлекаемых для оказания услуг субъектам предпринимательства.</a:t>
          </a:r>
          <a:endParaRPr lang="ru-RU" sz="14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 smtClean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4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1614886" y="2659984"/>
        <a:ext cx="3715129" cy="2216707"/>
      </dsp:txXfrm>
    </dsp:sp>
    <dsp:sp modelId="{0461AFCC-225A-4D82-811C-3001CDB2123B}">
      <dsp:nvSpPr>
        <dsp:cNvPr id="0" name=""/>
        <dsp:cNvSpPr/>
      </dsp:nvSpPr>
      <dsp:spPr>
        <a:xfrm>
          <a:off x="0" y="2598854"/>
          <a:ext cx="1546655" cy="2819812"/>
        </a:xfrm>
        <a:prstGeom prst="roundRect">
          <a:avLst/>
        </a:prstGeom>
        <a:solidFill>
          <a:srgbClr val="623B2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PT Sans" panose="020B0503020203020204" pitchFamily="34" charset="-52"/>
              <a:cs typeface="Times New Roman" panose="02020603050405020304" pitchFamily="18" charset="0"/>
            </a:rPr>
            <a:t>Основные инструменты:</a:t>
          </a:r>
          <a:endParaRPr lang="ru-RU" sz="1600" kern="1200" dirty="0"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75501" y="2674355"/>
        <a:ext cx="1395653" cy="266881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847AD8-7BB7-443B-A837-4C102F5DBEB5}">
      <dsp:nvSpPr>
        <dsp:cNvPr id="0" name=""/>
        <dsp:cNvSpPr/>
      </dsp:nvSpPr>
      <dsp:spPr>
        <a:xfrm>
          <a:off x="-6879398" y="-1052692"/>
          <a:ext cx="8194292" cy="8194292"/>
        </a:xfrm>
        <a:prstGeom prst="blockArc">
          <a:avLst>
            <a:gd name="adj1" fmla="val 18900000"/>
            <a:gd name="adj2" fmla="val 2700000"/>
            <a:gd name="adj3" fmla="val 264"/>
          </a:avLst>
        </a:pr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38038-1A34-4211-BF99-0BD0815D1A5A}">
      <dsp:nvSpPr>
        <dsp:cNvPr id="0" name=""/>
        <dsp:cNvSpPr/>
      </dsp:nvSpPr>
      <dsp:spPr>
        <a:xfrm>
          <a:off x="427136" y="276801"/>
          <a:ext cx="10701900" cy="553359"/>
        </a:xfrm>
        <a:prstGeom prst="rect">
          <a:avLst/>
        </a:prstGeom>
        <a:solidFill>
          <a:srgbClr val="C39367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Информационно-консультационную поддержку;</a:t>
          </a:r>
        </a:p>
      </dsp:txBody>
      <dsp:txXfrm>
        <a:off x="427136" y="276801"/>
        <a:ext cx="10701900" cy="553359"/>
      </dsp:txXfrm>
    </dsp:sp>
    <dsp:sp modelId="{C84D2A8D-44D3-4B2E-A510-8C6512BAD86C}">
      <dsp:nvSpPr>
        <dsp:cNvPr id="0" name=""/>
        <dsp:cNvSpPr/>
      </dsp:nvSpPr>
      <dsp:spPr>
        <a:xfrm>
          <a:off x="81286" y="207631"/>
          <a:ext cx="691699" cy="691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23B2A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2D67D5-43BF-460A-A592-9802C5BB5491}">
      <dsp:nvSpPr>
        <dsp:cNvPr id="0" name=""/>
        <dsp:cNvSpPr/>
      </dsp:nvSpPr>
      <dsp:spPr>
        <a:xfrm>
          <a:off x="928254" y="1107328"/>
          <a:ext cx="10200783" cy="553359"/>
        </a:xfrm>
        <a:prstGeom prst="rect">
          <a:avLst/>
        </a:prstGeom>
        <a:solidFill>
          <a:srgbClr val="C39367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Изготовление и подготовку документации для реализации инвестиционного проекта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928254" y="1107328"/>
        <a:ext cx="10200783" cy="553359"/>
      </dsp:txXfrm>
    </dsp:sp>
    <dsp:sp modelId="{B2A5939B-F1FC-43BE-BBC0-1250B4E85A0B}">
      <dsp:nvSpPr>
        <dsp:cNvPr id="0" name=""/>
        <dsp:cNvSpPr/>
      </dsp:nvSpPr>
      <dsp:spPr>
        <a:xfrm>
          <a:off x="582404" y="1038158"/>
          <a:ext cx="691699" cy="691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23B2A">
              <a:alpha val="83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BAFE34-E06C-4143-A82D-6B67760C6910}">
      <dsp:nvSpPr>
        <dsp:cNvPr id="0" name=""/>
        <dsp:cNvSpPr/>
      </dsp:nvSpPr>
      <dsp:spPr>
        <a:xfrm>
          <a:off x="1202863" y="1937246"/>
          <a:ext cx="9926173" cy="553359"/>
        </a:xfrm>
        <a:prstGeom prst="rect">
          <a:avLst/>
        </a:prstGeom>
        <a:solidFill>
          <a:srgbClr val="C39367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Проведение анализа, оценки и составление </a:t>
          </a:r>
          <a:r>
            <a:rPr lang="ru-RU" sz="1800" kern="1200" dirty="0" err="1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экспетрного</a:t>
          </a: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 заключения по инвестиционным проектам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1202863" y="1937246"/>
        <a:ext cx="9926173" cy="553359"/>
      </dsp:txXfrm>
    </dsp:sp>
    <dsp:sp modelId="{C279F95D-4477-474B-90E1-DC6DA84C8827}">
      <dsp:nvSpPr>
        <dsp:cNvPr id="0" name=""/>
        <dsp:cNvSpPr/>
      </dsp:nvSpPr>
      <dsp:spPr>
        <a:xfrm>
          <a:off x="857013" y="1868076"/>
          <a:ext cx="691699" cy="691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23B2A">
              <a:alpha val="77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E144FD-7CB1-42BB-8DB2-64DADF7FA0FF}">
      <dsp:nvSpPr>
        <dsp:cNvPr id="0" name=""/>
        <dsp:cNvSpPr/>
      </dsp:nvSpPr>
      <dsp:spPr>
        <a:xfrm>
          <a:off x="1290544" y="2767774"/>
          <a:ext cx="9838493" cy="553359"/>
        </a:xfrm>
        <a:prstGeom prst="rect">
          <a:avLst/>
        </a:prstGeom>
        <a:solidFill>
          <a:srgbClr val="C39367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Представление интересов клиента в органах государственной власти, органах местного самоуправления и иных организациях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90544" y="2767774"/>
        <a:ext cx="9838493" cy="553359"/>
      </dsp:txXfrm>
    </dsp:sp>
    <dsp:sp modelId="{CB623CA9-27C5-43B8-B941-31139B91A6B0}">
      <dsp:nvSpPr>
        <dsp:cNvPr id="0" name=""/>
        <dsp:cNvSpPr/>
      </dsp:nvSpPr>
      <dsp:spPr>
        <a:xfrm>
          <a:off x="944694" y="2698604"/>
          <a:ext cx="691699" cy="691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23B2A">
              <a:alpha val="7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E13A0-2A62-431D-8050-8FCE996C8C63}">
      <dsp:nvSpPr>
        <dsp:cNvPr id="0" name=""/>
        <dsp:cNvSpPr/>
      </dsp:nvSpPr>
      <dsp:spPr>
        <a:xfrm>
          <a:off x="1202863" y="3598301"/>
          <a:ext cx="9926173" cy="553359"/>
        </a:xfrm>
        <a:prstGeom prst="rect">
          <a:avLst/>
        </a:prstGeom>
        <a:solidFill>
          <a:srgbClr val="C39367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Предоставление поручительства по кредитам бизнеса в коммерческих банках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</a:p>
      </dsp:txBody>
      <dsp:txXfrm>
        <a:off x="1202863" y="3598301"/>
        <a:ext cx="9926173" cy="553359"/>
      </dsp:txXfrm>
    </dsp:sp>
    <dsp:sp modelId="{3FFA6CBF-2A56-4B4D-A95A-BB5D891D58C0}">
      <dsp:nvSpPr>
        <dsp:cNvPr id="0" name=""/>
        <dsp:cNvSpPr/>
      </dsp:nvSpPr>
      <dsp:spPr>
        <a:xfrm>
          <a:off x="857013" y="3529131"/>
          <a:ext cx="691699" cy="691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23B2A">
              <a:alpha val="63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7641BA-0732-4E92-B56A-3FE413AE48D5}">
      <dsp:nvSpPr>
        <dsp:cNvPr id="0" name=""/>
        <dsp:cNvSpPr/>
      </dsp:nvSpPr>
      <dsp:spPr>
        <a:xfrm>
          <a:off x="928254" y="4428219"/>
          <a:ext cx="10200783" cy="553359"/>
        </a:xfrm>
        <a:prstGeom prst="rect">
          <a:avLst/>
        </a:prstGeom>
        <a:solidFill>
          <a:srgbClr val="C39367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Содействие при получении поддержки, поиск инвестора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28254" y="4428219"/>
        <a:ext cx="10200783" cy="553359"/>
      </dsp:txXfrm>
    </dsp:sp>
    <dsp:sp modelId="{C0FB02FF-AF28-4AB2-A377-543410161A29}">
      <dsp:nvSpPr>
        <dsp:cNvPr id="0" name=""/>
        <dsp:cNvSpPr/>
      </dsp:nvSpPr>
      <dsp:spPr>
        <a:xfrm>
          <a:off x="582404" y="4359049"/>
          <a:ext cx="691699" cy="691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23B2A">
              <a:alpha val="57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694117-1090-4FC1-A87E-0CB19E76113F}">
      <dsp:nvSpPr>
        <dsp:cNvPr id="0" name=""/>
        <dsp:cNvSpPr/>
      </dsp:nvSpPr>
      <dsp:spPr>
        <a:xfrm>
          <a:off x="427136" y="5258746"/>
          <a:ext cx="10701900" cy="553359"/>
        </a:xfrm>
        <a:prstGeom prst="rect">
          <a:avLst/>
        </a:prstGeom>
        <a:solidFill>
          <a:srgbClr val="C39367">
            <a:alpha val="8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9229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Организацию рекламно-маркетинговых и обучающих мероприятий</a:t>
          </a:r>
          <a:r>
            <a:rPr lang="ru-RU" sz="18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27136" y="5258746"/>
        <a:ext cx="10701900" cy="553359"/>
      </dsp:txXfrm>
    </dsp:sp>
    <dsp:sp modelId="{DAC0B69E-9A4B-46EF-B135-BBE54AB7C93B}">
      <dsp:nvSpPr>
        <dsp:cNvPr id="0" name=""/>
        <dsp:cNvSpPr/>
      </dsp:nvSpPr>
      <dsp:spPr>
        <a:xfrm>
          <a:off x="81286" y="5189576"/>
          <a:ext cx="691699" cy="69169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623B2A">
              <a:alpha val="5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2C0DC3-BBBA-45F7-A213-C4CAF36519B7}">
      <dsp:nvSpPr>
        <dsp:cNvPr id="0" name=""/>
        <dsp:cNvSpPr/>
      </dsp:nvSpPr>
      <dsp:spPr>
        <a:xfrm>
          <a:off x="7583242" y="1651792"/>
          <a:ext cx="2167606" cy="1540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020"/>
              </a:lnTo>
              <a:lnTo>
                <a:pt x="2167606" y="154020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915BE8-DB81-4480-B028-F7412250E517}">
      <dsp:nvSpPr>
        <dsp:cNvPr id="0" name=""/>
        <dsp:cNvSpPr/>
      </dsp:nvSpPr>
      <dsp:spPr>
        <a:xfrm>
          <a:off x="6309186" y="795991"/>
          <a:ext cx="256106" cy="576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6140"/>
              </a:lnTo>
              <a:lnTo>
                <a:pt x="256106" y="576140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0A02D-383A-46D7-A7CC-58EF0B7CEAC7}">
      <dsp:nvSpPr>
        <dsp:cNvPr id="0" name=""/>
        <dsp:cNvSpPr/>
      </dsp:nvSpPr>
      <dsp:spPr>
        <a:xfrm>
          <a:off x="5819675" y="795991"/>
          <a:ext cx="489510" cy="575210"/>
        </a:xfrm>
        <a:custGeom>
          <a:avLst/>
          <a:gdLst/>
          <a:ahLst/>
          <a:cxnLst/>
          <a:rect l="0" t="0" r="0" b="0"/>
          <a:pathLst>
            <a:path>
              <a:moveTo>
                <a:pt x="489510" y="0"/>
              </a:moveTo>
              <a:lnTo>
                <a:pt x="489510" y="575210"/>
              </a:lnTo>
              <a:lnTo>
                <a:pt x="0" y="575210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C59D31-526C-4179-9D01-D1D286ECA545}">
      <dsp:nvSpPr>
        <dsp:cNvPr id="0" name=""/>
        <dsp:cNvSpPr/>
      </dsp:nvSpPr>
      <dsp:spPr>
        <a:xfrm>
          <a:off x="8285659" y="3614705"/>
          <a:ext cx="774111" cy="12690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69026"/>
              </a:lnTo>
              <a:lnTo>
                <a:pt x="774111" y="1269026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618F5F-4FE6-466F-ABCA-189AFBDDCDCA}">
      <dsp:nvSpPr>
        <dsp:cNvPr id="0" name=""/>
        <dsp:cNvSpPr/>
      </dsp:nvSpPr>
      <dsp:spPr>
        <a:xfrm>
          <a:off x="6309186" y="795991"/>
          <a:ext cx="3078766" cy="2170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6581"/>
              </a:lnTo>
              <a:lnTo>
                <a:pt x="3078766" y="2036581"/>
              </a:lnTo>
              <a:lnTo>
                <a:pt x="3078766" y="2170268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9EEF9-8179-444E-B3C3-5EAF7C901565}">
      <dsp:nvSpPr>
        <dsp:cNvPr id="0" name=""/>
        <dsp:cNvSpPr/>
      </dsp:nvSpPr>
      <dsp:spPr>
        <a:xfrm>
          <a:off x="6902212" y="3614616"/>
          <a:ext cx="351125" cy="1104642"/>
        </a:xfrm>
        <a:custGeom>
          <a:avLst/>
          <a:gdLst/>
          <a:ahLst/>
          <a:cxnLst/>
          <a:rect l="0" t="0" r="0" b="0"/>
          <a:pathLst>
            <a:path>
              <a:moveTo>
                <a:pt x="351125" y="0"/>
              </a:moveTo>
              <a:lnTo>
                <a:pt x="351125" y="1104642"/>
              </a:lnTo>
              <a:lnTo>
                <a:pt x="0" y="1104642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F7E4A-EFC6-4BC8-9A90-AA798A669C30}">
      <dsp:nvSpPr>
        <dsp:cNvPr id="0" name=""/>
        <dsp:cNvSpPr/>
      </dsp:nvSpPr>
      <dsp:spPr>
        <a:xfrm>
          <a:off x="5805173" y="795991"/>
          <a:ext cx="504012" cy="2171318"/>
        </a:xfrm>
        <a:custGeom>
          <a:avLst/>
          <a:gdLst/>
          <a:ahLst/>
          <a:cxnLst/>
          <a:rect l="0" t="0" r="0" b="0"/>
          <a:pathLst>
            <a:path>
              <a:moveTo>
                <a:pt x="504012" y="0"/>
              </a:moveTo>
              <a:lnTo>
                <a:pt x="504012" y="2037631"/>
              </a:lnTo>
              <a:lnTo>
                <a:pt x="0" y="2037631"/>
              </a:lnTo>
              <a:lnTo>
                <a:pt x="0" y="2171318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30D652-0026-409B-B8B4-4C9632D137A3}">
      <dsp:nvSpPr>
        <dsp:cNvPr id="0" name=""/>
        <dsp:cNvSpPr/>
      </dsp:nvSpPr>
      <dsp:spPr>
        <a:xfrm>
          <a:off x="2951834" y="3602680"/>
          <a:ext cx="192828" cy="1124447"/>
        </a:xfrm>
        <a:custGeom>
          <a:avLst/>
          <a:gdLst/>
          <a:ahLst/>
          <a:cxnLst/>
          <a:rect l="0" t="0" r="0" b="0"/>
          <a:pathLst>
            <a:path>
              <a:moveTo>
                <a:pt x="192828" y="0"/>
              </a:moveTo>
              <a:lnTo>
                <a:pt x="192828" y="1124447"/>
              </a:lnTo>
              <a:lnTo>
                <a:pt x="0" y="1124447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14764-F010-47F7-909A-8A699DC4022E}">
      <dsp:nvSpPr>
        <dsp:cNvPr id="0" name=""/>
        <dsp:cNvSpPr/>
      </dsp:nvSpPr>
      <dsp:spPr>
        <a:xfrm>
          <a:off x="2395334" y="795991"/>
          <a:ext cx="3913852" cy="2170083"/>
        </a:xfrm>
        <a:custGeom>
          <a:avLst/>
          <a:gdLst/>
          <a:ahLst/>
          <a:cxnLst/>
          <a:rect l="0" t="0" r="0" b="0"/>
          <a:pathLst>
            <a:path>
              <a:moveTo>
                <a:pt x="3913852" y="0"/>
              </a:moveTo>
              <a:lnTo>
                <a:pt x="3913852" y="2036396"/>
              </a:lnTo>
              <a:lnTo>
                <a:pt x="0" y="2036396"/>
              </a:lnTo>
              <a:lnTo>
                <a:pt x="0" y="2170083"/>
              </a:lnTo>
            </a:path>
          </a:pathLst>
        </a:custGeom>
        <a:noFill/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5657D-85B8-4015-8E46-2FE49541A137}">
      <dsp:nvSpPr>
        <dsp:cNvPr id="0" name=""/>
        <dsp:cNvSpPr/>
      </dsp:nvSpPr>
      <dsp:spPr>
        <a:xfrm>
          <a:off x="5386733" y="2731"/>
          <a:ext cx="1844906" cy="793260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Источники финансирования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5386733" y="2731"/>
        <a:ext cx="1844906" cy="793260"/>
      </dsp:txXfrm>
    </dsp:sp>
    <dsp:sp modelId="{1F546B5F-2CED-4F00-B11E-41C881B05A8E}">
      <dsp:nvSpPr>
        <dsp:cNvPr id="0" name=""/>
        <dsp:cNvSpPr/>
      </dsp:nvSpPr>
      <dsp:spPr>
        <a:xfrm>
          <a:off x="1458672" y="2966075"/>
          <a:ext cx="1873324" cy="636604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Кредит в банке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1458672" y="2966075"/>
        <a:ext cx="1873324" cy="636604"/>
      </dsp:txXfrm>
    </dsp:sp>
    <dsp:sp modelId="{C630A445-194E-4778-AA39-9E4C696639D1}">
      <dsp:nvSpPr>
        <dsp:cNvPr id="0" name=""/>
        <dsp:cNvSpPr/>
      </dsp:nvSpPr>
      <dsp:spPr>
        <a:xfrm>
          <a:off x="161850" y="3731796"/>
          <a:ext cx="2789983" cy="1990663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1. Льготное кредитование для малого и среднего бизнеса: *АО Корпорация МСП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*АО  МСП Банк </a:t>
          </a:r>
          <a:r>
            <a:rPr lang="en-US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&gt;9</a:t>
          </a: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,6% и 10,6% годовых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2. Льготное кредитование уполномоченными банками с помощью средств Фонда развития Дальнего Востока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3. Коммерческие банки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161850" y="3731796"/>
        <a:ext cx="2789983" cy="1990663"/>
      </dsp:txXfrm>
    </dsp:sp>
    <dsp:sp modelId="{D4C5B0AF-CD5D-4AEB-9044-5CCF2C620A1B}">
      <dsp:nvSpPr>
        <dsp:cNvPr id="0" name=""/>
        <dsp:cNvSpPr/>
      </dsp:nvSpPr>
      <dsp:spPr>
        <a:xfrm>
          <a:off x="3994968" y="2967310"/>
          <a:ext cx="3620409" cy="647306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Гос. поддержка в виде налоговых льгот и иных преференций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3994968" y="2967310"/>
        <a:ext cx="3620409" cy="647306"/>
      </dsp:txXfrm>
    </dsp:sp>
    <dsp:sp modelId="{4CE2BC93-C7F6-47FB-AB20-ECC0E6074052}">
      <dsp:nvSpPr>
        <dsp:cNvPr id="0" name=""/>
        <dsp:cNvSpPr/>
      </dsp:nvSpPr>
      <dsp:spPr>
        <a:xfrm>
          <a:off x="4189779" y="3770559"/>
          <a:ext cx="2712432" cy="1897400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1. Меры налогового стимулирования (пониженные ставки по УСН и ЕНВД для определенных видов деятельности), налоговые каникулы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2. ТОР «Беринговский» и Свободный порт Владивосток (городской округ Певек)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3. Имущественная поддержка субъектов МСП (предоставление на льготных условиях или безвозмездной основе государственного  и муниципального имущества</a:t>
          </a:r>
          <a:endParaRPr lang="ru-RU" sz="105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4189779" y="3770559"/>
        <a:ext cx="2712432" cy="1897400"/>
      </dsp:txXfrm>
    </dsp:sp>
    <dsp:sp modelId="{625F3805-0B9D-4382-A83C-0471F72A944C}">
      <dsp:nvSpPr>
        <dsp:cNvPr id="0" name=""/>
        <dsp:cNvSpPr/>
      </dsp:nvSpPr>
      <dsp:spPr>
        <a:xfrm>
          <a:off x="8010086" y="2966259"/>
          <a:ext cx="2755734" cy="648445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Гос. поддержка в виде гранта, субсидии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8010086" y="2966259"/>
        <a:ext cx="2755734" cy="648445"/>
      </dsp:txXfrm>
    </dsp:sp>
    <dsp:sp modelId="{EB1A89F9-C92B-493F-B8B2-EDFEACC88F2D}">
      <dsp:nvSpPr>
        <dsp:cNvPr id="0" name=""/>
        <dsp:cNvSpPr/>
      </dsp:nvSpPr>
      <dsp:spPr>
        <a:xfrm>
          <a:off x="9059770" y="4175407"/>
          <a:ext cx="2753570" cy="1416649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Гос. поддержка в виде гранта, субсидии, предоставляемые профильными Департаментами. Например, грант на старт бизнеса, возмещение части затрат на приобретение оборудования, поддержка сельхозпроизводителей</a:t>
          </a:r>
          <a:endParaRPr lang="ru-RU" sz="11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9059770" y="4175407"/>
        <a:ext cx="2753570" cy="1416649"/>
      </dsp:txXfrm>
    </dsp:sp>
    <dsp:sp modelId="{5C75E5BE-A31B-4D7B-9CAF-10C8DEB949A9}">
      <dsp:nvSpPr>
        <dsp:cNvPr id="0" name=""/>
        <dsp:cNvSpPr/>
      </dsp:nvSpPr>
      <dsp:spPr>
        <a:xfrm>
          <a:off x="4122856" y="1112896"/>
          <a:ext cx="1696819" cy="516611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Собственные средства клиента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4122856" y="1112896"/>
        <a:ext cx="1696819" cy="516611"/>
      </dsp:txXfrm>
    </dsp:sp>
    <dsp:sp modelId="{E0031F6F-D81F-4344-95DE-04DAB4EAA346}">
      <dsp:nvSpPr>
        <dsp:cNvPr id="0" name=""/>
        <dsp:cNvSpPr/>
      </dsp:nvSpPr>
      <dsp:spPr>
        <a:xfrm>
          <a:off x="6565292" y="1092471"/>
          <a:ext cx="2035900" cy="559320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Средства инвестора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6565292" y="1092471"/>
        <a:ext cx="2035900" cy="559320"/>
      </dsp:txXfrm>
    </dsp:sp>
    <dsp:sp modelId="{636F76C2-AAD0-4F4A-BF76-5F868A970552}">
      <dsp:nvSpPr>
        <dsp:cNvPr id="0" name=""/>
        <dsp:cNvSpPr/>
      </dsp:nvSpPr>
      <dsp:spPr>
        <a:xfrm>
          <a:off x="9750849" y="1474274"/>
          <a:ext cx="1665561" cy="663074"/>
        </a:xfrm>
        <a:prstGeom prst="rect">
          <a:avLst/>
        </a:prstGeom>
        <a:solidFill>
          <a:schemeClr val="lt1"/>
        </a:solidFill>
        <a:ln w="12700" cap="flat" cmpd="sng" algn="ctr">
          <a:solidFill>
            <a:srgbClr val="623B2A"/>
          </a:solidFill>
          <a:prstDash val="solid"/>
          <a:miter lim="800000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1. Фонд «Купол»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2. Средства частного инвестора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9750849" y="1474274"/>
        <a:ext cx="1665561" cy="6630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383013" y="0"/>
          <a:ext cx="1067696" cy="683301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336496" y="723195"/>
          <a:ext cx="1212960" cy="4500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Производство лодок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336496" y="723195"/>
        <a:ext cx="1212960" cy="45000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460722" y="32436"/>
          <a:ext cx="1041047" cy="717281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217247" y="717642"/>
          <a:ext cx="1458163" cy="3862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Интернет в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с. </a:t>
          </a:r>
          <a:r>
            <a:rPr lang="ru-RU" sz="1200" kern="1200" dirty="0" err="1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Алькатваам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217247" y="717642"/>
        <a:ext cx="1458163" cy="3862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354879" y="98648"/>
          <a:ext cx="965089" cy="664946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2000" r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219077" y="666628"/>
          <a:ext cx="1294657" cy="3580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Ремонт автомобилей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219077" y="666628"/>
        <a:ext cx="1294657" cy="35804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5A2FF7-FFB0-4577-B064-D0756FF8FD4B}">
      <dsp:nvSpPr>
        <dsp:cNvPr id="0" name=""/>
        <dsp:cNvSpPr/>
      </dsp:nvSpPr>
      <dsp:spPr>
        <a:xfrm>
          <a:off x="149256" y="90917"/>
          <a:ext cx="966455" cy="665888"/>
        </a:xfrm>
        <a:prstGeom prst="round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1000" r="-1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014A11-D933-4B1A-A06F-68FB0C2ADED6}">
      <dsp:nvSpPr>
        <dsp:cNvPr id="0" name=""/>
        <dsp:cNvSpPr/>
      </dsp:nvSpPr>
      <dsp:spPr>
        <a:xfrm>
          <a:off x="28029" y="666004"/>
          <a:ext cx="1296490" cy="3585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0" numCol="1" spcCol="1270" anchor="t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rPr>
            <a:t>Сухая автомойка</a:t>
          </a:r>
          <a:endParaRPr lang="ru-RU" sz="1200" kern="1200" dirty="0">
            <a:solidFill>
              <a:srgbClr val="623B2A"/>
            </a:solidFill>
            <a:latin typeface="PT Sans" panose="020B0503020203020204" pitchFamily="34" charset="-52"/>
            <a:cs typeface="Times New Roman" panose="02020603050405020304" pitchFamily="18" charset="0"/>
          </a:endParaRPr>
        </a:p>
      </dsp:txBody>
      <dsp:txXfrm>
        <a:off x="28029" y="666004"/>
        <a:ext cx="1296490" cy="358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667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886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877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26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19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845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32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867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13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74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7708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2F5EE-D2BF-4864-A2FB-649D7E6A9930}" type="datetimeFigureOut">
              <a:rPr lang="ru-RU" smtClean="0"/>
              <a:t>25.07.2018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37A64-04D2-4511-8576-9D186AA3836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75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nd87.ru/" TargetMode="External"/><Relationship Id="rId2" Type="http://schemas.openxmlformats.org/officeDocument/2006/relationships/hyperlink" Target="mailto:mail@fond87.r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image" Target="../media/image1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diagramLayout" Target="../diagrams/layout8.xml"/><Relationship Id="rId18" Type="http://schemas.openxmlformats.org/officeDocument/2006/relationships/diagramLayout" Target="../diagrams/layout9.xml"/><Relationship Id="rId26" Type="http://schemas.microsoft.com/office/2007/relationships/diagramDrawing" Target="../diagrams/drawing10.xml"/><Relationship Id="rId39" Type="http://schemas.openxmlformats.org/officeDocument/2006/relationships/diagramQuickStyle" Target="../diagrams/quickStyle13.xml"/><Relationship Id="rId21" Type="http://schemas.microsoft.com/office/2007/relationships/diagramDrawing" Target="../diagrams/drawing9.xml"/><Relationship Id="rId34" Type="http://schemas.openxmlformats.org/officeDocument/2006/relationships/diagramQuickStyle" Target="../diagrams/quickStyle12.xml"/><Relationship Id="rId42" Type="http://schemas.openxmlformats.org/officeDocument/2006/relationships/diagramData" Target="../diagrams/data14.xml"/><Relationship Id="rId47" Type="http://schemas.openxmlformats.org/officeDocument/2006/relationships/diagramData" Target="../diagrams/data15.xml"/><Relationship Id="rId50" Type="http://schemas.openxmlformats.org/officeDocument/2006/relationships/diagramColors" Target="../diagrams/colors15.xml"/><Relationship Id="rId55" Type="http://schemas.openxmlformats.org/officeDocument/2006/relationships/diagramColors" Target="../diagrams/colors16.xml"/><Relationship Id="rId63" Type="http://schemas.openxmlformats.org/officeDocument/2006/relationships/image" Target="../media/image1.png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29" Type="http://schemas.openxmlformats.org/officeDocument/2006/relationships/diagramQuickStyle" Target="../diagrams/quickStyle11.xml"/><Relationship Id="rId11" Type="http://schemas.microsoft.com/office/2007/relationships/diagramDrawing" Target="../diagrams/drawing7.xml"/><Relationship Id="rId24" Type="http://schemas.openxmlformats.org/officeDocument/2006/relationships/diagramQuickStyle" Target="../diagrams/quickStyle10.xml"/><Relationship Id="rId32" Type="http://schemas.openxmlformats.org/officeDocument/2006/relationships/diagramData" Target="../diagrams/data12.xml"/><Relationship Id="rId37" Type="http://schemas.openxmlformats.org/officeDocument/2006/relationships/diagramData" Target="../diagrams/data13.xml"/><Relationship Id="rId40" Type="http://schemas.openxmlformats.org/officeDocument/2006/relationships/diagramColors" Target="../diagrams/colors13.xml"/><Relationship Id="rId45" Type="http://schemas.openxmlformats.org/officeDocument/2006/relationships/diagramColors" Target="../diagrams/colors14.xml"/><Relationship Id="rId53" Type="http://schemas.openxmlformats.org/officeDocument/2006/relationships/diagramLayout" Target="../diagrams/layout16.xml"/><Relationship Id="rId58" Type="http://schemas.openxmlformats.org/officeDocument/2006/relationships/diagramLayout" Target="../diagrams/layout17.xml"/><Relationship Id="rId5" Type="http://schemas.openxmlformats.org/officeDocument/2006/relationships/diagramColors" Target="../diagrams/colors6.xml"/><Relationship Id="rId61" Type="http://schemas.microsoft.com/office/2007/relationships/diagramDrawing" Target="../diagrams/drawing17.xml"/><Relationship Id="rId19" Type="http://schemas.openxmlformats.org/officeDocument/2006/relationships/diagramQuickStyle" Target="../diagrams/quickStyle9.xml"/><Relationship Id="rId14" Type="http://schemas.openxmlformats.org/officeDocument/2006/relationships/diagramQuickStyle" Target="../diagrams/quickStyle8.xml"/><Relationship Id="rId22" Type="http://schemas.openxmlformats.org/officeDocument/2006/relationships/diagramData" Target="../diagrams/data10.xml"/><Relationship Id="rId27" Type="http://schemas.openxmlformats.org/officeDocument/2006/relationships/diagramData" Target="../diagrams/data11.xml"/><Relationship Id="rId30" Type="http://schemas.openxmlformats.org/officeDocument/2006/relationships/diagramColors" Target="../diagrams/colors11.xml"/><Relationship Id="rId35" Type="http://schemas.openxmlformats.org/officeDocument/2006/relationships/diagramColors" Target="../diagrams/colors12.xml"/><Relationship Id="rId43" Type="http://schemas.openxmlformats.org/officeDocument/2006/relationships/diagramLayout" Target="../diagrams/layout14.xml"/><Relationship Id="rId48" Type="http://schemas.openxmlformats.org/officeDocument/2006/relationships/diagramLayout" Target="../diagrams/layout15.xml"/><Relationship Id="rId56" Type="http://schemas.microsoft.com/office/2007/relationships/diagramDrawing" Target="../diagrams/drawing16.xml"/><Relationship Id="rId8" Type="http://schemas.openxmlformats.org/officeDocument/2006/relationships/diagramLayout" Target="../diagrams/layout7.xml"/><Relationship Id="rId51" Type="http://schemas.microsoft.com/office/2007/relationships/diagramDrawing" Target="../diagrams/drawing15.xml"/><Relationship Id="rId3" Type="http://schemas.openxmlformats.org/officeDocument/2006/relationships/diagramLayout" Target="../diagrams/layout6.xml"/><Relationship Id="rId12" Type="http://schemas.openxmlformats.org/officeDocument/2006/relationships/diagramData" Target="../diagrams/data8.xml"/><Relationship Id="rId17" Type="http://schemas.openxmlformats.org/officeDocument/2006/relationships/diagramData" Target="../diagrams/data9.xml"/><Relationship Id="rId25" Type="http://schemas.openxmlformats.org/officeDocument/2006/relationships/diagramColors" Target="../diagrams/colors10.xml"/><Relationship Id="rId33" Type="http://schemas.openxmlformats.org/officeDocument/2006/relationships/diagramLayout" Target="../diagrams/layout12.xml"/><Relationship Id="rId38" Type="http://schemas.openxmlformats.org/officeDocument/2006/relationships/diagramLayout" Target="../diagrams/layout13.xml"/><Relationship Id="rId46" Type="http://schemas.microsoft.com/office/2007/relationships/diagramDrawing" Target="../diagrams/drawing14.xml"/><Relationship Id="rId59" Type="http://schemas.openxmlformats.org/officeDocument/2006/relationships/diagramQuickStyle" Target="../diagrams/quickStyle17.xml"/><Relationship Id="rId20" Type="http://schemas.openxmlformats.org/officeDocument/2006/relationships/diagramColors" Target="../diagrams/colors9.xml"/><Relationship Id="rId41" Type="http://schemas.microsoft.com/office/2007/relationships/diagramDrawing" Target="../diagrams/drawing13.xml"/><Relationship Id="rId54" Type="http://schemas.openxmlformats.org/officeDocument/2006/relationships/diagramQuickStyle" Target="../diagrams/quickStyle16.xml"/><Relationship Id="rId62" Type="http://schemas.openxmlformats.org/officeDocument/2006/relationships/image" Target="../media/image17.jpeg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15" Type="http://schemas.openxmlformats.org/officeDocument/2006/relationships/diagramColors" Target="../diagrams/colors8.xml"/><Relationship Id="rId23" Type="http://schemas.openxmlformats.org/officeDocument/2006/relationships/diagramLayout" Target="../diagrams/layout10.xml"/><Relationship Id="rId28" Type="http://schemas.openxmlformats.org/officeDocument/2006/relationships/diagramLayout" Target="../diagrams/layout11.xml"/><Relationship Id="rId36" Type="http://schemas.microsoft.com/office/2007/relationships/diagramDrawing" Target="../diagrams/drawing12.xml"/><Relationship Id="rId49" Type="http://schemas.openxmlformats.org/officeDocument/2006/relationships/diagramQuickStyle" Target="../diagrams/quickStyle15.xml"/><Relationship Id="rId57" Type="http://schemas.openxmlformats.org/officeDocument/2006/relationships/diagramData" Target="../diagrams/data17.xml"/><Relationship Id="rId10" Type="http://schemas.openxmlformats.org/officeDocument/2006/relationships/diagramColors" Target="../diagrams/colors7.xml"/><Relationship Id="rId31" Type="http://schemas.microsoft.com/office/2007/relationships/diagramDrawing" Target="../diagrams/drawing11.xml"/><Relationship Id="rId44" Type="http://schemas.openxmlformats.org/officeDocument/2006/relationships/diagramQuickStyle" Target="../diagrams/quickStyle14.xml"/><Relationship Id="rId52" Type="http://schemas.openxmlformats.org/officeDocument/2006/relationships/diagramData" Target="../diagrams/data16.xml"/><Relationship Id="rId60" Type="http://schemas.openxmlformats.org/officeDocument/2006/relationships/diagramColors" Target="../diagrams/colors1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ый треугольник 2"/>
          <p:cNvSpPr/>
          <p:nvPr/>
        </p:nvSpPr>
        <p:spPr>
          <a:xfrm>
            <a:off x="0" y="1248229"/>
            <a:ext cx="10348686" cy="5609771"/>
          </a:xfrm>
          <a:prstGeom prst="rtTriangle">
            <a:avLst/>
          </a:prstGeom>
          <a:solidFill>
            <a:srgbClr val="C3936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25360" y="1787611"/>
            <a:ext cx="8328455" cy="387178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3200" dirty="0" smtClean="0">
                <a:solidFill>
                  <a:srgbClr val="623B2A"/>
                </a:solidFill>
                <a:latin typeface="Circe MD Extra Bold" pitchFamily="34" charset="0"/>
                <a:cs typeface="Times New Roman" panose="02020603050405020304" pitchFamily="18" charset="0"/>
              </a:rPr>
              <a:t>РАЗВИТИЕ ИНВЕСТИЦИЙ И ПОДДЕРЖКА ПРЕДПРИНИМАТЕЛЕЙ ЧУКОТСКОГО АВТОНОМНОГО ОКРУГА</a:t>
            </a:r>
            <a:endParaRPr lang="ru-RU" sz="3200" dirty="0">
              <a:solidFill>
                <a:srgbClr val="623B2A"/>
              </a:solidFill>
              <a:latin typeface="Circe MD Extra Bold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3276" y="5997146"/>
            <a:ext cx="2660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г</a:t>
            </a:r>
            <a:r>
              <a:rPr lang="ru-RU" sz="1400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. Анадырь </a:t>
            </a:r>
          </a:p>
          <a:p>
            <a:pPr algn="ctr"/>
            <a:r>
              <a:rPr lang="ru-RU" sz="1400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2018 г.</a:t>
            </a:r>
            <a:endParaRPr lang="ru-RU" sz="1400" dirty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endParaRPr>
          </a:p>
        </p:txBody>
      </p:sp>
      <p:sp>
        <p:nvSpPr>
          <p:cNvPr id="4" name="Прямоугольный треугольник 3"/>
          <p:cNvSpPr/>
          <p:nvPr/>
        </p:nvSpPr>
        <p:spPr>
          <a:xfrm rot="16200000">
            <a:off x="8559803" y="3225800"/>
            <a:ext cx="3432628" cy="3831769"/>
          </a:xfrm>
          <a:prstGeom prst="rtTriangle">
            <a:avLst/>
          </a:prstGeom>
          <a:solidFill>
            <a:srgbClr val="623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55" y="362815"/>
            <a:ext cx="4599441" cy="99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/>
          <p:cNvSpPr/>
          <p:nvPr/>
        </p:nvSpPr>
        <p:spPr>
          <a:xfrm>
            <a:off x="0" y="1248229"/>
            <a:ext cx="10348686" cy="5609771"/>
          </a:xfrm>
          <a:prstGeom prst="rtTriangle">
            <a:avLst/>
          </a:prstGeom>
          <a:solidFill>
            <a:srgbClr val="C3936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427885" y="2664787"/>
            <a:ext cx="77376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623B2A"/>
                </a:solidFill>
                <a:latin typeface="Circe MD Extra Bold" pitchFamily="34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dirty="0">
              <a:solidFill>
                <a:srgbClr val="623B2A"/>
              </a:solidFill>
              <a:latin typeface="Circe MD Extra Bold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3123" y="4554802"/>
            <a:ext cx="53875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НО «Фонд развития экономики и прямых инвестиций Чукотского автономного округа»</a:t>
            </a:r>
          </a:p>
          <a:p>
            <a:r>
              <a:rPr lang="ru-RU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т</a:t>
            </a:r>
            <a:r>
              <a:rPr lang="ru-RU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ел. 8 (42722) 6-93-32, 6-93-29, 6-93-62</a:t>
            </a:r>
          </a:p>
          <a:p>
            <a:r>
              <a:rPr lang="en-US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e-mail</a:t>
            </a:r>
            <a:r>
              <a:rPr lang="ru-RU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: </a:t>
            </a:r>
            <a:r>
              <a:rPr lang="en-US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  <a:hlinkClick r:id="rId2"/>
              </a:rPr>
              <a:t>mail@fond87.ru</a:t>
            </a:r>
            <a:endParaRPr lang="en-US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сайт: </a:t>
            </a:r>
            <a:r>
              <a:rPr lang="en-US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  <a:hlinkClick r:id="rId3"/>
              </a:rPr>
              <a:t>www.fond87.ru</a:t>
            </a:r>
            <a:endParaRPr lang="en-US" dirty="0" smtClean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Чукотский АО, г. Анадырь, ул. Отке, д.2</a:t>
            </a:r>
            <a:endParaRPr lang="ru-RU" dirty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endParaRPr>
          </a:p>
        </p:txBody>
      </p:sp>
      <p:sp>
        <p:nvSpPr>
          <p:cNvPr id="8" name="Прямоугольный треугольник 7"/>
          <p:cNvSpPr/>
          <p:nvPr/>
        </p:nvSpPr>
        <p:spPr>
          <a:xfrm rot="16200000">
            <a:off x="8559803" y="3225800"/>
            <a:ext cx="3432628" cy="3831769"/>
          </a:xfrm>
          <a:prstGeom prst="rtTriangle">
            <a:avLst/>
          </a:prstGeom>
          <a:solidFill>
            <a:srgbClr val="623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55" y="362815"/>
            <a:ext cx="4599441" cy="99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264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7427" y="416503"/>
            <a:ext cx="6540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623B2A"/>
                </a:solidFill>
                <a:latin typeface="Circe MD Bold" pitchFamily="34" charset="0"/>
                <a:cs typeface="Times New Roman" panose="02020603050405020304" pitchFamily="18" charset="0"/>
              </a:rPr>
              <a:t>ФУНКЦИИ ФОНДА</a:t>
            </a:r>
            <a:endParaRPr lang="ru-RU" dirty="0">
              <a:solidFill>
                <a:srgbClr val="623B2A"/>
              </a:solidFill>
              <a:latin typeface="Circe MD Bold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1521" y="5255544"/>
            <a:ext cx="1540879" cy="1389873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628753833"/>
              </p:ext>
            </p:extLst>
          </p:nvPr>
        </p:nvGraphicFramePr>
        <p:xfrm>
          <a:off x="497754" y="1109453"/>
          <a:ext cx="967494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Скругленный прямоугольник 15"/>
          <p:cNvSpPr/>
          <p:nvPr/>
        </p:nvSpPr>
        <p:spPr>
          <a:xfrm>
            <a:off x="9675329" y="1062834"/>
            <a:ext cx="2305565" cy="423921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ИНСТРУМЕНТ</a:t>
            </a:r>
          </a:p>
          <a:p>
            <a:pPr algn="ctr"/>
            <a:endParaRPr lang="ru-RU" dirty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 Правительства </a:t>
            </a:r>
            <a:r>
              <a:rPr lang="ru-RU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Чукотского автономного округа, в рамках утвержденной Стратегии развития экономики </a:t>
            </a:r>
            <a:r>
              <a:rPr lang="ru-RU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региона.</a:t>
            </a:r>
            <a:endParaRPr lang="ru-RU" dirty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6" y="241609"/>
            <a:ext cx="3318504" cy="71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6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Рисунок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375" y="5619750"/>
            <a:ext cx="1175705" cy="12148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97427" y="416503"/>
            <a:ext cx="6540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23B2A"/>
                </a:solidFill>
                <a:latin typeface="Circe MD Bold" pitchFamily="34" charset="0"/>
                <a:cs typeface="Times New Roman" panose="02020603050405020304" pitchFamily="18" charset="0"/>
              </a:rPr>
              <a:t>ЗАДАЧИ И ИНСТРУМЕНТЫ</a:t>
            </a:r>
          </a:p>
        </p:txBody>
      </p:sp>
      <p:graphicFrame>
        <p:nvGraphicFramePr>
          <p:cNvPr id="34" name="Схема 33"/>
          <p:cNvGraphicFramePr/>
          <p:nvPr>
            <p:extLst>
              <p:ext uri="{D42A27DB-BD31-4B8C-83A1-F6EECF244321}">
                <p14:modId xmlns:p14="http://schemas.microsoft.com/office/powerpoint/2010/main" val="24677620"/>
              </p:ext>
            </p:extLst>
          </p:nvPr>
        </p:nvGraphicFramePr>
        <p:xfrm>
          <a:off x="5449330" y="1267045"/>
          <a:ext cx="7418169" cy="54056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615645129"/>
              </p:ext>
            </p:extLst>
          </p:nvPr>
        </p:nvGraphicFramePr>
        <p:xfrm>
          <a:off x="215557" y="1062834"/>
          <a:ext cx="660537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6" y="241609"/>
            <a:ext cx="3318504" cy="71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38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23F9D30B-6120-4B34-A1DC-7046D0E90E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4">
                                            <p:graphicEl>
                                              <a:dgm id="{23F9D30B-6120-4B34-A1DC-7046D0E90E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710FE879-EBF8-4FD0-A202-80D3C31A8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4">
                                            <p:graphicEl>
                                              <a:dgm id="{710FE879-EBF8-4FD0-A202-80D3C31A8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946DA283-3BDC-4243-9E17-46CC61926D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4">
                                            <p:graphicEl>
                                              <a:dgm id="{946DA283-3BDC-4243-9E17-46CC61926D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E280899B-A4AB-4DE6-89D9-9615854527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4">
                                            <p:graphicEl>
                                              <a:dgm id="{E280899B-A4AB-4DE6-89D9-9615854527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89280A51-E25E-451F-9DDC-B1B245C20D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4">
                                            <p:graphicEl>
                                              <a:dgm id="{89280A51-E25E-451F-9DDC-B1B245C20D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095CE7F1-3387-4E28-9AE4-BBD32E5DBF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4">
                                            <p:graphicEl>
                                              <a:dgm id="{095CE7F1-3387-4E28-9AE4-BBD32E5DBF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43E84867-90EB-436C-A14E-1AFC2CD1E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4">
                                            <p:graphicEl>
                                              <a:dgm id="{43E84867-90EB-436C-A14E-1AFC2CD1E5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82342C9D-D0BD-44ED-B395-A6617E2F6D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4">
                                            <p:graphicEl>
                                              <a:dgm id="{82342C9D-D0BD-44ED-B395-A6617E2F6D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BA37AF13-E809-4951-8661-700368614B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4">
                                            <p:graphicEl>
                                              <a:dgm id="{BA37AF13-E809-4951-8661-700368614B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9BD4146D-3835-4B19-A735-3D05B0E89C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4">
                                            <p:graphicEl>
                                              <a:dgm id="{9BD4146D-3835-4B19-A735-3D05B0E89C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2E372564-1922-406C-8ED9-1E8452AD15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4">
                                            <p:graphicEl>
                                              <a:dgm id="{2E372564-1922-406C-8ED9-1E8452AD15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FD5CF478-08F3-45C3-A359-C08474ACB0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">
                                            <p:graphicEl>
                                              <a:dgm id="{FD5CF478-08F3-45C3-A359-C08474ACB0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graphicEl>
                                              <a:dgm id="{DDC28983-E121-4E02-BB77-0BACC00352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4">
                                            <p:graphicEl>
                                              <a:dgm id="{DDC28983-E121-4E02-BB77-0BACC00352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97427" y="416503"/>
            <a:ext cx="6540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623B2A"/>
                </a:solidFill>
                <a:latin typeface="Circe MD Bold" pitchFamily="34" charset="0"/>
                <a:cs typeface="Times New Roman" panose="02020603050405020304" pitchFamily="18" charset="0"/>
              </a:rPr>
              <a:t>МЫ ОБЕСПЕЧИМ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00623139"/>
              </p:ext>
            </p:extLst>
          </p:nvPr>
        </p:nvGraphicFramePr>
        <p:xfrm>
          <a:off x="358346" y="682004"/>
          <a:ext cx="11210324" cy="6088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6" y="79161"/>
            <a:ext cx="3318504" cy="71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7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2834"/>
            <a:ext cx="12192000" cy="5795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6" y="191895"/>
            <a:ext cx="3318504" cy="71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36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87579451"/>
              </p:ext>
            </p:extLst>
          </p:nvPr>
        </p:nvGraphicFramePr>
        <p:xfrm>
          <a:off x="271849" y="1062834"/>
          <a:ext cx="11920151" cy="579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6" y="191895"/>
            <a:ext cx="3318504" cy="71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74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055657D-85B8-4015-8E46-2FE49541A1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3055657D-85B8-4015-8E46-2FE49541A1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10A02D-383A-46D7-A7CC-58EF0B7CEA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D10A02D-383A-46D7-A7CC-58EF0B7CEA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C75E5BE-A31B-4D7B-9CAF-10C8DEB94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5C75E5BE-A31B-4D7B-9CAF-10C8DEB949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A614764-F010-47F7-909A-8A699DC40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>
                                            <p:graphicEl>
                                              <a:dgm id="{4A614764-F010-47F7-909A-8A699DC402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F546B5F-2CED-4F00-B11E-41C881B05A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1F546B5F-2CED-4F00-B11E-41C881B05A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1F7E4A-EFC6-4BC8-9A90-AA798A669C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">
                                            <p:graphicEl>
                                              <a:dgm id="{D51F7E4A-EFC6-4BC8-9A90-AA798A669C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4C5B0AF-CD5D-4AEB-9044-5CCF2C620A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D4C5B0AF-CD5D-4AEB-9044-5CCF2C620A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2618F5F-4FE6-466F-ABCA-189AFBDDC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>
                                            <p:graphicEl>
                                              <a:dgm id="{52618F5F-4FE6-466F-ABCA-189AFBDDCD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25F3805-0B9D-4382-A83C-0471F72A94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625F3805-0B9D-4382-A83C-0471F72A94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915BE8-DB81-4480-B028-F7412250E5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>
                                            <p:graphicEl>
                                              <a:dgm id="{17915BE8-DB81-4480-B028-F7412250E5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0031F6F-D81F-4344-95DE-04DAB4EAA3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E0031F6F-D81F-4344-95DE-04DAB4EAA3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30D652-0026-409B-B8B4-4C9632D137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E930D652-0026-409B-B8B4-4C9632D137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630A445-194E-4778-AA39-9E4C696639D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C630A445-194E-4778-AA39-9E4C696639D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BC9EEF9-8179-444E-B3C3-5EAF7C9015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5">
                                            <p:graphicEl>
                                              <a:dgm id="{9BC9EEF9-8179-444E-B3C3-5EAF7C9015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E2BC93-C7F6-47FB-AB20-ECC0E60740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4CE2BC93-C7F6-47FB-AB20-ECC0E60740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3C59D31-526C-4179-9D01-D1D286ECA5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">
                                            <p:graphicEl>
                                              <a:dgm id="{A3C59D31-526C-4179-9D01-D1D286ECA5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1A89F9-C92B-493F-B8B2-EDFEACC88F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EB1A89F9-C92B-493F-B8B2-EDFEACC88F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2C0DC3-BBBA-45F7-A213-C4CAF36519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">
                                            <p:graphicEl>
                                              <a:dgm id="{172C0DC3-BBBA-45F7-A213-C4CAF36519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36F76C2-AAD0-4F4A-BF76-5F868A9705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636F76C2-AAD0-4F4A-BF76-5F868A9705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95325" y="1378680"/>
            <a:ext cx="4181474" cy="808468"/>
          </a:xfrm>
          <a:prstGeom prst="roundRect">
            <a:avLst/>
          </a:prstGeom>
          <a:solidFill>
            <a:srgbClr val="C39367">
              <a:alpha val="60000"/>
            </a:srgbClr>
          </a:solidFill>
          <a:ln>
            <a:solidFill>
              <a:srgbClr val="623B2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2017 г. </a:t>
            </a:r>
          </a:p>
          <a:p>
            <a:pPr algn="ctr"/>
            <a:r>
              <a:rPr lang="ru-RU" sz="1400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19 проектов получили грант на старт бизнеса </a:t>
            </a:r>
          </a:p>
          <a:p>
            <a:pPr algn="ctr"/>
            <a:r>
              <a:rPr lang="ru-RU" sz="1400" dirty="0" smtClean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13 из них подготовлены с помощью Фонда</a:t>
            </a:r>
            <a:endParaRPr lang="ru-RU" sz="1400" dirty="0">
              <a:solidFill>
                <a:srgbClr val="623B2A"/>
              </a:solidFill>
              <a:latin typeface="PT Sans" panose="020B0503020203020204" pitchFamily="34" charset="-52"/>
              <a:cs typeface="Times New Roman" panose="020206030504050203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95325" y="2467985"/>
            <a:ext cx="4181474" cy="729822"/>
          </a:xfrm>
          <a:prstGeom prst="roundRect">
            <a:avLst/>
          </a:prstGeom>
          <a:solidFill>
            <a:srgbClr val="C39367">
              <a:alpha val="60000"/>
            </a:srgbClr>
          </a:solidFill>
          <a:ln>
            <a:solidFill>
              <a:srgbClr val="623B2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2017 г. </a:t>
            </a:r>
          </a:p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6 проектов получили поддержку ДПСХП </a:t>
            </a:r>
          </a:p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2 из них подготовлены Фондом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5325" y="3478644"/>
            <a:ext cx="4181474" cy="811080"/>
          </a:xfrm>
          <a:prstGeom prst="roundRect">
            <a:avLst/>
          </a:prstGeom>
          <a:solidFill>
            <a:srgbClr val="C39367">
              <a:alpha val="60000"/>
            </a:srgbClr>
          </a:solidFill>
          <a:ln>
            <a:solidFill>
              <a:srgbClr val="623B2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2017 г. </a:t>
            </a:r>
          </a:p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Фонд «Купол» 7 проектов получили поддержку</a:t>
            </a:r>
          </a:p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2 из них подготовлены Фондом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5324" y="4524375"/>
            <a:ext cx="4181475" cy="847725"/>
          </a:xfrm>
          <a:prstGeom prst="roundRect">
            <a:avLst/>
          </a:prstGeom>
          <a:solidFill>
            <a:srgbClr val="C39367">
              <a:alpha val="60000"/>
            </a:srgbClr>
          </a:solidFill>
          <a:ln>
            <a:solidFill>
              <a:srgbClr val="623B2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2017 г. </a:t>
            </a:r>
          </a:p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22 проекта получили субсидию на возмещение затрат на приобретение оборудования</a:t>
            </a:r>
          </a:p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6 из них подготовлены Фондом (из 6 поданных)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95321" y="5641202"/>
            <a:ext cx="4181475" cy="820540"/>
          </a:xfrm>
          <a:prstGeom prst="roundRect">
            <a:avLst/>
          </a:prstGeom>
          <a:solidFill>
            <a:srgbClr val="C39367">
              <a:alpha val="60000"/>
            </a:srgbClr>
          </a:solidFill>
          <a:ln>
            <a:solidFill>
              <a:srgbClr val="623B2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2017 г. </a:t>
            </a:r>
          </a:p>
          <a:p>
            <a:pPr algn="ctr"/>
            <a:r>
              <a:rPr lang="ru-RU" sz="1400" dirty="0">
                <a:solidFill>
                  <a:srgbClr val="623B2A"/>
                </a:solidFill>
                <a:latin typeface="PT Sans" panose="020B0503020203020204" pitchFamily="34" charset="-52"/>
                <a:cs typeface="Times New Roman" panose="02020603050405020304" pitchFamily="18" charset="0"/>
              </a:rPr>
              <a:t>5 проектов получили поддержку по возмещению части расходов по договорам лизинга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4876800" y="1620702"/>
            <a:ext cx="619126" cy="314325"/>
          </a:xfrm>
          <a:prstGeom prst="rightArrow">
            <a:avLst/>
          </a:prstGeom>
          <a:ln>
            <a:solidFill>
              <a:srgbClr val="623B2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876798" y="2675733"/>
            <a:ext cx="619128" cy="314325"/>
          </a:xfrm>
          <a:prstGeom prst="rightArrow">
            <a:avLst/>
          </a:prstGeom>
          <a:ln>
            <a:solidFill>
              <a:srgbClr val="623B2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876797" y="3724142"/>
            <a:ext cx="619128" cy="314325"/>
          </a:xfrm>
          <a:prstGeom prst="rightArrow">
            <a:avLst/>
          </a:prstGeom>
          <a:ln>
            <a:solidFill>
              <a:srgbClr val="623B2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76797" y="4793477"/>
            <a:ext cx="619128" cy="314325"/>
          </a:xfrm>
          <a:prstGeom prst="rightArrow">
            <a:avLst/>
          </a:prstGeom>
          <a:ln>
            <a:solidFill>
              <a:srgbClr val="623B2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876796" y="5894309"/>
            <a:ext cx="619128" cy="314325"/>
          </a:xfrm>
          <a:prstGeom prst="rightArrow">
            <a:avLst/>
          </a:prstGeom>
          <a:ln>
            <a:solidFill>
              <a:srgbClr val="623B2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1313610742"/>
              </p:ext>
            </p:extLst>
          </p:nvPr>
        </p:nvGraphicFramePr>
        <p:xfrm>
          <a:off x="5305425" y="1155343"/>
          <a:ext cx="1752600" cy="1209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2" name="Схема 21"/>
          <p:cNvGraphicFramePr/>
          <p:nvPr>
            <p:extLst>
              <p:ext uri="{D42A27DB-BD31-4B8C-83A1-F6EECF244321}">
                <p14:modId xmlns:p14="http://schemas.microsoft.com/office/powerpoint/2010/main" val="2936828222"/>
              </p:ext>
            </p:extLst>
          </p:nvPr>
        </p:nvGraphicFramePr>
        <p:xfrm>
          <a:off x="5273503" y="2306594"/>
          <a:ext cx="1687469" cy="11038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4" name="Схема 23"/>
          <p:cNvGraphicFramePr/>
          <p:nvPr>
            <p:extLst>
              <p:ext uri="{D42A27DB-BD31-4B8C-83A1-F6EECF244321}">
                <p14:modId xmlns:p14="http://schemas.microsoft.com/office/powerpoint/2010/main" val="3402770546"/>
              </p:ext>
            </p:extLst>
          </p:nvPr>
        </p:nvGraphicFramePr>
        <p:xfrm>
          <a:off x="5391149" y="3478643"/>
          <a:ext cx="1628775" cy="102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5" name="Схема 24"/>
          <p:cNvGraphicFramePr/>
          <p:nvPr>
            <p:extLst>
              <p:ext uri="{D42A27DB-BD31-4B8C-83A1-F6EECF244321}">
                <p14:modId xmlns:p14="http://schemas.microsoft.com/office/powerpoint/2010/main" val="3734313098"/>
              </p:ext>
            </p:extLst>
          </p:nvPr>
        </p:nvGraphicFramePr>
        <p:xfrm>
          <a:off x="5600700" y="4524375"/>
          <a:ext cx="1352550" cy="102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26" name="Схема 25"/>
          <p:cNvGraphicFramePr/>
          <p:nvPr>
            <p:extLst>
              <p:ext uri="{D42A27DB-BD31-4B8C-83A1-F6EECF244321}">
                <p14:modId xmlns:p14="http://schemas.microsoft.com/office/powerpoint/2010/main" val="2926295804"/>
              </p:ext>
            </p:extLst>
          </p:nvPr>
        </p:nvGraphicFramePr>
        <p:xfrm>
          <a:off x="5381625" y="5539132"/>
          <a:ext cx="1466850" cy="1092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745216185"/>
              </p:ext>
            </p:extLst>
          </p:nvPr>
        </p:nvGraphicFramePr>
        <p:xfrm>
          <a:off x="7122641" y="1108363"/>
          <a:ext cx="1715530" cy="102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  <p:graphicFrame>
        <p:nvGraphicFramePr>
          <p:cNvPr id="28" name="Схема 27"/>
          <p:cNvGraphicFramePr/>
          <p:nvPr>
            <p:extLst>
              <p:ext uri="{D42A27DB-BD31-4B8C-83A1-F6EECF244321}">
                <p14:modId xmlns:p14="http://schemas.microsoft.com/office/powerpoint/2010/main" val="2462994778"/>
              </p:ext>
            </p:extLst>
          </p:nvPr>
        </p:nvGraphicFramePr>
        <p:xfrm>
          <a:off x="8840962" y="2594770"/>
          <a:ext cx="2818372" cy="10106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2" r:lo="rId33" r:qs="rId34" r:cs="rId35"/>
          </a:graphicData>
        </a:graphic>
      </p:graphicFrame>
      <p:graphicFrame>
        <p:nvGraphicFramePr>
          <p:cNvPr id="31" name="Схема 30"/>
          <p:cNvGraphicFramePr/>
          <p:nvPr>
            <p:extLst>
              <p:ext uri="{D42A27DB-BD31-4B8C-83A1-F6EECF244321}">
                <p14:modId xmlns:p14="http://schemas.microsoft.com/office/powerpoint/2010/main" val="335853105"/>
              </p:ext>
            </p:extLst>
          </p:nvPr>
        </p:nvGraphicFramePr>
        <p:xfrm>
          <a:off x="6818870" y="3478644"/>
          <a:ext cx="2638426" cy="102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7" r:lo="rId38" r:qs="rId39" r:cs="rId40"/>
          </a:graphicData>
        </a:graphic>
      </p:graphicFrame>
      <p:graphicFrame>
        <p:nvGraphicFramePr>
          <p:cNvPr id="32" name="Схема 31"/>
          <p:cNvGraphicFramePr/>
          <p:nvPr>
            <p:extLst>
              <p:ext uri="{D42A27DB-BD31-4B8C-83A1-F6EECF244321}">
                <p14:modId xmlns:p14="http://schemas.microsoft.com/office/powerpoint/2010/main" val="952162048"/>
              </p:ext>
            </p:extLst>
          </p:nvPr>
        </p:nvGraphicFramePr>
        <p:xfrm>
          <a:off x="9073937" y="1062834"/>
          <a:ext cx="2638426" cy="102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2" r:lo="rId43" r:qs="rId44" r:cs="rId45"/>
          </a:graphicData>
        </a:graphic>
      </p:graphicFrame>
      <p:graphicFrame>
        <p:nvGraphicFramePr>
          <p:cNvPr id="33" name="Схема 32"/>
          <p:cNvGraphicFramePr/>
          <p:nvPr>
            <p:extLst>
              <p:ext uri="{D42A27DB-BD31-4B8C-83A1-F6EECF244321}">
                <p14:modId xmlns:p14="http://schemas.microsoft.com/office/powerpoint/2010/main" val="436872354"/>
              </p:ext>
            </p:extLst>
          </p:nvPr>
        </p:nvGraphicFramePr>
        <p:xfrm>
          <a:off x="7103591" y="5539132"/>
          <a:ext cx="1715530" cy="102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7" r:lo="rId48" r:qs="rId49" r:cs="rId50"/>
          </a:graphicData>
        </a:graphic>
      </p:graphicFrame>
      <p:graphicFrame>
        <p:nvGraphicFramePr>
          <p:cNvPr id="34" name="Схема 33"/>
          <p:cNvGraphicFramePr/>
          <p:nvPr>
            <p:extLst>
              <p:ext uri="{D42A27DB-BD31-4B8C-83A1-F6EECF244321}">
                <p14:modId xmlns:p14="http://schemas.microsoft.com/office/powerpoint/2010/main" val="4095746188"/>
              </p:ext>
            </p:extLst>
          </p:nvPr>
        </p:nvGraphicFramePr>
        <p:xfrm>
          <a:off x="7075016" y="2320556"/>
          <a:ext cx="1715530" cy="102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2" r:lo="rId53" r:qs="rId54" r:cs="rId55"/>
          </a:graphicData>
        </a:graphic>
      </p:graphicFrame>
      <p:graphicFrame>
        <p:nvGraphicFramePr>
          <p:cNvPr id="35" name="Схема 34"/>
          <p:cNvGraphicFramePr/>
          <p:nvPr>
            <p:extLst>
              <p:ext uri="{D42A27DB-BD31-4B8C-83A1-F6EECF244321}">
                <p14:modId xmlns:p14="http://schemas.microsoft.com/office/powerpoint/2010/main" val="526648288"/>
              </p:ext>
            </p:extLst>
          </p:nvPr>
        </p:nvGraphicFramePr>
        <p:xfrm>
          <a:off x="7236941" y="4524375"/>
          <a:ext cx="2401330" cy="10246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7" r:lo="rId58" r:qs="rId59" r:cs="rId60"/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6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1075" y="4793477"/>
            <a:ext cx="1825500" cy="1750198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6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6" y="191895"/>
            <a:ext cx="3318504" cy="71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5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7" grpId="0" build="p" animBg="1"/>
      <p:bldP spid="8" grpId="0" build="p" animBg="1"/>
      <p:bldP spid="9" grpId="0" build="p" animBg="1"/>
      <p:bldP spid="10" grpId="0" animBg="1"/>
      <p:bldP spid="11" grpId="0" animBg="1"/>
      <p:bldP spid="12" grpId="0" animBg="1"/>
      <p:bldP spid="13" grpId="0" animBg="1"/>
      <p:bldP spid="14" grpId="0" animBg="1"/>
      <p:bldGraphic spid="20" grpId="0">
        <p:bldAsOne/>
      </p:bldGraphic>
      <p:bldGraphic spid="22" grpId="0">
        <p:bldAsOne/>
      </p:bldGraphic>
      <p:bldGraphic spid="24" grpId="0">
        <p:bldAsOne/>
      </p:bldGraphic>
      <p:bldGraphic spid="25" grpId="0">
        <p:bldAsOne/>
      </p:bldGraphic>
      <p:bldGraphic spid="26" grpId="0">
        <p:bldAsOne/>
      </p:bldGraphic>
      <p:bldGraphic spid="27" grpId="0">
        <p:bldAsOne/>
      </p:bldGraphic>
      <p:bldGraphic spid="28" grpId="0">
        <p:bldAsOne/>
      </p:bldGraphic>
      <p:bldGraphic spid="31" grpId="0">
        <p:bldAsOne/>
      </p:bldGraphic>
      <p:bldGraphic spid="32" grpId="0">
        <p:bldAsOne/>
      </p:bldGraphic>
      <p:bldGraphic spid="33" grpId="0">
        <p:bldAsOne/>
      </p:bldGraphic>
      <p:bldGraphic spid="34" grpId="0">
        <p:bldAsOne/>
      </p:bldGraphic>
      <p:bldGraphic spid="3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6" y="191895"/>
            <a:ext cx="3318504" cy="719119"/>
          </a:xfrm>
          <a:prstGeom prst="rect">
            <a:avLst/>
          </a:prstGeom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8457061"/>
              </p:ext>
            </p:extLst>
          </p:nvPr>
        </p:nvGraphicFramePr>
        <p:xfrm>
          <a:off x="439306" y="1181096"/>
          <a:ext cx="11260004" cy="5283209"/>
        </p:xfrm>
        <a:graphic>
          <a:graphicData uri="http://schemas.openxmlformats.org/drawingml/2006/table">
            <a:tbl>
              <a:tblPr firstRow="1" firstCol="1" bandRow="1"/>
              <a:tblGrid>
                <a:gridCol w="318722"/>
                <a:gridCol w="366800"/>
                <a:gridCol w="8281643"/>
                <a:gridCol w="794921"/>
                <a:gridCol w="779098"/>
                <a:gridCol w="718820"/>
              </a:tblGrid>
              <a:tr h="677152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23B2A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solidFill>
                          <a:srgbClr val="623B2A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3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23B2A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План</a:t>
                      </a:r>
                      <a:endParaRPr lang="ru-RU" sz="1400" dirty="0">
                        <a:solidFill>
                          <a:srgbClr val="623B2A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3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23B2A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Факт</a:t>
                      </a:r>
                      <a:endParaRPr lang="ru-RU" sz="1400" dirty="0">
                        <a:solidFill>
                          <a:srgbClr val="623B2A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623B2A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(на 1 июля 2018 года)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3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623B2A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СМСП</a:t>
                      </a:r>
                      <a:endParaRPr lang="ru-RU" sz="1400" dirty="0">
                        <a:solidFill>
                          <a:srgbClr val="623B2A"/>
                        </a:solidFill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367"/>
                    </a:solidFill>
                  </a:tcPr>
                </a:tc>
              </a:tr>
              <a:tr h="276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PT Sans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Обучающие мероприятия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тренинги для субъектов МСП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8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круглые столы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семинары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Конференции, форумы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2"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PT Sans"/>
                          <a:ea typeface="Calibri"/>
                          <a:cs typeface="Times New Roman"/>
                        </a:rPr>
                        <a:t>2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Изготовление информационно-методических материалов: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Фирменный блокнот с перфорацией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500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500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Кубарик</a:t>
                      </a: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 с логотипом 2 краски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Календарь на 2019 год квартальный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50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Буклет о Центре поддержки предпринимательства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500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500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Брошюра о мерах государственной поддержки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300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PT Sans"/>
                          <a:ea typeface="Calibri"/>
                          <a:cs typeface="Times New Roman"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Брошюра "Лучшие практики реализации инвестиционных проектов на территории Чукотского автономного округа"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300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PT Sans"/>
                          <a:ea typeface="Calibri"/>
                          <a:cs typeface="Times New Roman"/>
                        </a:rPr>
                        <a:t>3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Видеоролики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PT Sans"/>
                          <a:ea typeface="Calibri"/>
                          <a:cs typeface="Times New Roman"/>
                        </a:rPr>
                        <a:t>4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Аудиоролики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b="1">
                          <a:effectLst/>
                          <a:latin typeface="PT Sans"/>
                          <a:ea typeface="Calibri"/>
                          <a:cs typeface="Times New Roman"/>
                        </a:rPr>
                        <a:t>5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Услуги для предпринимателей (бухгалтерские, юридические)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370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PT Sans"/>
                          <a:ea typeface="Calibri"/>
                          <a:cs typeface="Times New Roman"/>
                        </a:rPr>
                        <a:t>6</a:t>
                      </a:r>
                      <a:endParaRPr lang="ru-RU" sz="1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Услуги по организации сертификации товаров, работ и услуг СМСП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008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98500" y="1148992"/>
            <a:ext cx="10871199" cy="350261"/>
          </a:xfrm>
          <a:prstGeom prst="rect">
            <a:avLst/>
          </a:prstGeom>
          <a:ln>
            <a:solidFill>
              <a:srgbClr val="623B2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623B2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irce MD Bold" pitchFamily="34" charset="0"/>
                <a:cs typeface="Times New Roman" panose="02020603050405020304" pitchFamily="18" charset="0"/>
              </a:rPr>
              <a:t>Информация о ключевых показателей эффективности деятельности ЦПП в 2018 году</a:t>
            </a:r>
            <a:endParaRPr lang="ru-RU" sz="2000" b="1" dirty="0">
              <a:solidFill>
                <a:srgbClr val="623B2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irce MD Bold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06" y="191895"/>
            <a:ext cx="3318504" cy="719119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572673"/>
              </p:ext>
            </p:extLst>
          </p:nvPr>
        </p:nvGraphicFramePr>
        <p:xfrm>
          <a:off x="719016" y="1667542"/>
          <a:ext cx="10850683" cy="4242440"/>
        </p:xfrm>
        <a:graphic>
          <a:graphicData uri="http://schemas.openxmlformats.org/drawingml/2006/table">
            <a:tbl>
              <a:tblPr firstRow="1" firstCol="1" bandRow="1"/>
              <a:tblGrid>
                <a:gridCol w="414936"/>
                <a:gridCol w="6985885"/>
                <a:gridCol w="1196058"/>
                <a:gridCol w="1172250"/>
                <a:gridCol w="1081554"/>
              </a:tblGrid>
              <a:tr h="89785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23B2A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Наименование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36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23B2A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План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3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23B2A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Факт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623B2A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(на 1 июля 2018 года)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36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623B2A"/>
                          </a:solidFill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СМСП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9367"/>
                    </a:solidFill>
                  </a:tcPr>
                </a:tc>
              </a:tr>
              <a:tr h="955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1</a:t>
                      </a:r>
                      <a:endParaRPr lang="ru-RU" sz="18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Количество проведенных консультаций и мероприятий для </a:t>
                      </a:r>
                      <a:r>
                        <a:rPr lang="ru-RU" sz="1800" dirty="0" smtClean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субъектов малого и среднего предпринимательства</a:t>
                      </a:r>
                      <a:r>
                        <a:rPr lang="ru-RU" sz="1800" dirty="0" smtClean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(с учетом обучающих мероприятий)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500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187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2</a:t>
                      </a:r>
                      <a:endParaRPr lang="ru-RU" sz="18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Количество уникальных консультаций </a:t>
                      </a:r>
                      <a:r>
                        <a:rPr lang="ru-RU" sz="1800" dirty="0" smtClean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субъектов малого и среднего предпринимательства </a:t>
                      </a:r>
                      <a:r>
                        <a:rPr lang="ru-RU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(из журнала обращений)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200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55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3</a:t>
                      </a:r>
                      <a:endParaRPr lang="ru-RU" sz="18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lang="ru-RU" sz="1800" dirty="0" smtClean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физических лиц, </a:t>
                      </a:r>
                      <a:r>
                        <a:rPr lang="ru-RU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заинтересованных в начале осуществления предпринимательской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113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7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4</a:t>
                      </a:r>
                      <a:endParaRPr lang="ru-RU" sz="180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Количество услуг ЦПП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PT Sans" panose="020B0503020203020204" pitchFamily="34" charset="-52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>
                        <a:effectLst/>
                        <a:latin typeface="PT Sans" panose="020B0503020203020204" pitchFamily="34" charset="-52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692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4000">
        <p14:vortex dir="r"/>
      </p:transition>
    </mc:Choice>
    <mc:Fallback xmlns="">
      <p:transition spd="slow" advTm="1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778</Words>
  <Application>Microsoft Office PowerPoint</Application>
  <PresentationFormat>Произвольный</PresentationFormat>
  <Paragraphs>207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РАЗВИТИЕ ИНВЕСТИЦИЙ И ПОДДЕРЖКА ПРЕДПРИНИМАТЕЛЕЙ ЧУКОТСКОГО АВТОНОМНОГО ОКРУГА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ооо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Виды поддержки предпринимателей чукотского автономного округа</dc:title>
  <dc:creator>Булат</dc:creator>
  <cp:lastModifiedBy>klikunov-dv</cp:lastModifiedBy>
  <cp:revision>76</cp:revision>
  <dcterms:created xsi:type="dcterms:W3CDTF">2018-07-03T00:52:02Z</dcterms:created>
  <dcterms:modified xsi:type="dcterms:W3CDTF">2018-07-25T07:21:32Z</dcterms:modified>
</cp:coreProperties>
</file>