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9"/>
  </p:notesMasterIdLst>
  <p:handoutMasterIdLst>
    <p:handoutMasterId r:id="rId10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5143500" type="screen16x9"/>
  <p:notesSz cx="6797675" cy="9926638"/>
  <p:defaultTextStyle>
    <a:defPPr>
      <a:defRPr lang="ru-RU"/>
    </a:defPPr>
    <a:lvl1pPr algn="l" defTabSz="776370" rtl="0" fontAlgn="base">
      <a:spcBef>
        <a:spcPct val="0"/>
      </a:spcBef>
      <a:spcAft>
        <a:spcPct val="0"/>
      </a:spcAft>
      <a:defRPr sz="1500" kern="1200">
        <a:solidFill>
          <a:schemeClr val="tx1"/>
        </a:solidFill>
        <a:latin typeface="Arial" charset="0"/>
        <a:ea typeface="+mn-ea"/>
        <a:cs typeface="+mn-cs"/>
      </a:defRPr>
    </a:lvl1pPr>
    <a:lvl2pPr marL="387679" indent="-96161" algn="l" defTabSz="776370" rtl="0" fontAlgn="base">
      <a:spcBef>
        <a:spcPct val="0"/>
      </a:spcBef>
      <a:spcAft>
        <a:spcPct val="0"/>
      </a:spcAft>
      <a:defRPr sz="1500" kern="1200">
        <a:solidFill>
          <a:schemeClr val="tx1"/>
        </a:solidFill>
        <a:latin typeface="Arial" charset="0"/>
        <a:ea typeface="+mn-ea"/>
        <a:cs typeface="+mn-cs"/>
      </a:defRPr>
    </a:lvl2pPr>
    <a:lvl3pPr marL="776370" indent="-193334" algn="l" defTabSz="776370" rtl="0" fontAlgn="base">
      <a:spcBef>
        <a:spcPct val="0"/>
      </a:spcBef>
      <a:spcAft>
        <a:spcPct val="0"/>
      </a:spcAft>
      <a:defRPr sz="1500" kern="1200">
        <a:solidFill>
          <a:schemeClr val="tx1"/>
        </a:solidFill>
        <a:latin typeface="Arial" charset="0"/>
        <a:ea typeface="+mn-ea"/>
        <a:cs typeface="+mn-cs"/>
      </a:defRPr>
    </a:lvl3pPr>
    <a:lvl4pPr marL="1165061" indent="-290506" algn="l" defTabSz="776370" rtl="0" fontAlgn="base">
      <a:spcBef>
        <a:spcPct val="0"/>
      </a:spcBef>
      <a:spcAft>
        <a:spcPct val="0"/>
      </a:spcAft>
      <a:defRPr sz="1500" kern="1200">
        <a:solidFill>
          <a:schemeClr val="tx1"/>
        </a:solidFill>
        <a:latin typeface="Arial" charset="0"/>
        <a:ea typeface="+mn-ea"/>
        <a:cs typeface="+mn-cs"/>
      </a:defRPr>
    </a:lvl4pPr>
    <a:lvl5pPr marL="1553751" indent="-387679" algn="l" defTabSz="776370" rtl="0" fontAlgn="base">
      <a:spcBef>
        <a:spcPct val="0"/>
      </a:spcBef>
      <a:spcAft>
        <a:spcPct val="0"/>
      </a:spcAft>
      <a:defRPr sz="1500" kern="1200">
        <a:solidFill>
          <a:schemeClr val="tx1"/>
        </a:solidFill>
        <a:latin typeface="Arial" charset="0"/>
        <a:ea typeface="+mn-ea"/>
        <a:cs typeface="+mn-cs"/>
      </a:defRPr>
    </a:lvl5pPr>
    <a:lvl6pPr marL="1457590" algn="l" defTabSz="583036" rtl="0" eaLnBrk="1" latinLnBrk="0" hangingPunct="1">
      <a:defRPr sz="1500" kern="1200">
        <a:solidFill>
          <a:schemeClr val="tx1"/>
        </a:solidFill>
        <a:latin typeface="Arial" charset="0"/>
        <a:ea typeface="+mn-ea"/>
        <a:cs typeface="+mn-cs"/>
      </a:defRPr>
    </a:lvl6pPr>
    <a:lvl7pPr marL="1749108" algn="l" defTabSz="583036" rtl="0" eaLnBrk="1" latinLnBrk="0" hangingPunct="1">
      <a:defRPr sz="1500" kern="1200">
        <a:solidFill>
          <a:schemeClr val="tx1"/>
        </a:solidFill>
        <a:latin typeface="Arial" charset="0"/>
        <a:ea typeface="+mn-ea"/>
        <a:cs typeface="+mn-cs"/>
      </a:defRPr>
    </a:lvl7pPr>
    <a:lvl8pPr marL="2040626" algn="l" defTabSz="583036" rtl="0" eaLnBrk="1" latinLnBrk="0" hangingPunct="1">
      <a:defRPr sz="1500" kern="1200">
        <a:solidFill>
          <a:schemeClr val="tx1"/>
        </a:solidFill>
        <a:latin typeface="Arial" charset="0"/>
        <a:ea typeface="+mn-ea"/>
        <a:cs typeface="+mn-cs"/>
      </a:defRPr>
    </a:lvl8pPr>
    <a:lvl9pPr marL="2332144" algn="l" defTabSz="583036" rtl="0" eaLnBrk="1" latinLnBrk="0" hangingPunct="1">
      <a:defRPr sz="15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5" orient="horz" pos="3203" userDrawn="1">
          <p15:clr>
            <a:srgbClr val="A4A3A4"/>
          </p15:clr>
        </p15:guide>
        <p15:guide id="6" pos="2077" userDrawn="1">
          <p15:clr>
            <a:srgbClr val="A4A3A4"/>
          </p15:clr>
        </p15:guide>
        <p15:guide id="7" orient="horz" pos="841">
          <p15:clr>
            <a:srgbClr val="A4A3A4"/>
          </p15:clr>
        </p15:guide>
        <p15:guide id="8" pos="145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 userDrawn="1">
          <p15:clr>
            <a:srgbClr val="A4A3A4"/>
          </p15:clr>
        </p15:guide>
        <p15:guide id="2" orient="horz" pos="3224" userDrawn="1">
          <p15:clr>
            <a:srgbClr val="A4A3A4"/>
          </p15:clr>
        </p15:guide>
        <p15:guide id="3" pos="2238" userDrawn="1">
          <p15:clr>
            <a:srgbClr val="A4A3A4"/>
          </p15:clr>
        </p15:guide>
        <p15:guide id="4" orient="horz" pos="3126" userDrawn="1">
          <p15:clr>
            <a:srgbClr val="A4A3A4"/>
          </p15:clr>
        </p15:guide>
        <p15:guide id="5" orient="horz" pos="3127" userDrawn="1">
          <p15:clr>
            <a:srgbClr val="A4A3A4"/>
          </p15:clr>
        </p15:guide>
        <p15:guide id="6" pos="214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лексей Минеев" initials="АМ" lastIdx="2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FCDFF"/>
    <a:srgbClr val="33CCCC"/>
    <a:srgbClr val="92184F"/>
    <a:srgbClr val="F0F0F0"/>
    <a:srgbClr val="E6E6E6"/>
    <a:srgbClr val="C7DCF7"/>
    <a:srgbClr val="B1B1B1"/>
    <a:srgbClr val="9D9D9D"/>
    <a:srgbClr val="AED296"/>
    <a:srgbClr val="E3ED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667" autoAdjust="0"/>
    <p:restoredTop sz="96370" autoAdjust="0"/>
  </p:normalViewPr>
  <p:slideViewPr>
    <p:cSldViewPr snapToGrid="0">
      <p:cViewPr varScale="1">
        <p:scale>
          <a:sx n="106" d="100"/>
          <a:sy n="106" d="100"/>
        </p:scale>
        <p:origin x="1616" y="176"/>
      </p:cViewPr>
      <p:guideLst>
        <p:guide orient="horz" pos="3203"/>
        <p:guide pos="2077"/>
        <p:guide orient="horz" pos="841"/>
        <p:guide pos="145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200" d="100"/>
        <a:sy n="200" d="100"/>
      </p:scale>
      <p:origin x="0" y="10624"/>
    </p:cViewPr>
  </p:sorterViewPr>
  <p:notesViewPr>
    <p:cSldViewPr snapToGrid="0">
      <p:cViewPr>
        <p:scale>
          <a:sx n="150" d="100"/>
          <a:sy n="150" d="100"/>
        </p:scale>
        <p:origin x="606" y="-2370"/>
      </p:cViewPr>
      <p:guideLst>
        <p:guide orient="horz" pos="3223"/>
        <p:guide orient="horz" pos="3224"/>
        <p:guide pos="2238"/>
        <p:guide orient="horz" pos="3126"/>
        <p:guide orient="horz" pos="3127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commentAuthors" Target="commentAuthors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5862" cy="497333"/>
          </a:xfrm>
          <a:prstGeom prst="rect">
            <a:avLst/>
          </a:prstGeom>
        </p:spPr>
        <p:txBody>
          <a:bodyPr vert="horz" lIns="88219" tIns="44110" rIns="88219" bIns="4411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295" y="2"/>
            <a:ext cx="2945862" cy="497333"/>
          </a:xfrm>
          <a:prstGeom prst="rect">
            <a:avLst/>
          </a:prstGeom>
        </p:spPr>
        <p:txBody>
          <a:bodyPr vert="horz" lIns="88219" tIns="44110" rIns="88219" bIns="44110" rtlCol="0"/>
          <a:lstStyle>
            <a:lvl1pPr algn="r">
              <a:defRPr sz="1200"/>
            </a:lvl1pPr>
          </a:lstStyle>
          <a:p>
            <a:fld id="{7E20FFA8-D5E5-4AC6-B126-75EA89BFCDC7}" type="datetimeFigureOut">
              <a:rPr lang="en-US" smtClean="0"/>
              <a:pPr/>
              <a:t>9/8/18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306"/>
            <a:ext cx="2945862" cy="497333"/>
          </a:xfrm>
          <a:prstGeom prst="rect">
            <a:avLst/>
          </a:prstGeom>
        </p:spPr>
        <p:txBody>
          <a:bodyPr vert="horz" lIns="88219" tIns="44110" rIns="88219" bIns="4411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295" y="9429306"/>
            <a:ext cx="2945862" cy="497333"/>
          </a:xfrm>
          <a:prstGeom prst="rect">
            <a:avLst/>
          </a:prstGeom>
        </p:spPr>
        <p:txBody>
          <a:bodyPr vert="horz" lIns="88219" tIns="44110" rIns="88219" bIns="44110" rtlCol="0" anchor="b"/>
          <a:lstStyle>
            <a:lvl1pPr algn="r">
              <a:defRPr sz="1200"/>
            </a:lvl1pPr>
          </a:lstStyle>
          <a:p>
            <a:fld id="{9A94AC82-9C0A-48E6-87B0-A85F1E7D59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5770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 bwMode="auto">
          <a:xfrm>
            <a:off x="3" y="4"/>
            <a:ext cx="2946577" cy="49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83" tIns="45692" rIns="91383" bIns="45692" numCol="1" anchor="t" anchorCtr="0" compatLnSpc="1">
            <a:prstTxWarp prst="textNoShape">
              <a:avLst/>
            </a:prstTxWarp>
          </a:bodyPr>
          <a:lstStyle>
            <a:lvl1pPr defTabSz="1220100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 bwMode="auto">
          <a:xfrm>
            <a:off x="3849486" y="4"/>
            <a:ext cx="2946575" cy="49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83" tIns="45692" rIns="91383" bIns="45692" numCol="1" anchor="t" anchorCtr="0" compatLnSpc="1">
            <a:prstTxWarp prst="textNoShape">
              <a:avLst/>
            </a:prstTxWarp>
          </a:bodyPr>
          <a:lstStyle>
            <a:lvl1pPr algn="r" defTabSz="1220100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9CD0761F-217E-4B21-8C52-A0D0594B3EAB}" type="datetimeFigureOut">
              <a:rPr lang="ru-RU"/>
              <a:pPr>
                <a:defRPr/>
              </a:pPr>
              <a:t>08.09.2018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39838"/>
            <a:ext cx="5956300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673" tIns="46335" rIns="92673" bIns="46335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 bwMode="auto">
          <a:xfrm>
            <a:off x="679607" y="4777944"/>
            <a:ext cx="5438464" cy="3907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83" tIns="45692" rIns="91383" bIns="4569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 bwMode="auto">
          <a:xfrm>
            <a:off x="3" y="9428538"/>
            <a:ext cx="2946577" cy="49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83" tIns="45692" rIns="91383" bIns="45692" numCol="1" anchor="b" anchorCtr="0" compatLnSpc="1">
            <a:prstTxWarp prst="textNoShape">
              <a:avLst/>
            </a:prstTxWarp>
          </a:bodyPr>
          <a:lstStyle>
            <a:lvl1pPr defTabSz="1220100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 bwMode="auto">
          <a:xfrm>
            <a:off x="3849486" y="9428538"/>
            <a:ext cx="2946575" cy="49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83" tIns="45692" rIns="91383" bIns="45692" numCol="1" anchor="b" anchorCtr="0" compatLnSpc="1">
            <a:prstTxWarp prst="textNoShape">
              <a:avLst/>
            </a:prstTxWarp>
          </a:bodyPr>
          <a:lstStyle>
            <a:lvl1pPr algn="r" defTabSz="1220100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6F8F6623-B0FF-4F18-B35B-967BF48A98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90938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776370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87679" algn="l" defTabSz="776370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776370" algn="l" defTabSz="776370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165061" algn="l" defTabSz="776370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553751" algn="l" defTabSz="776370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942869" algn="l" defTabSz="77714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331444" algn="l" defTabSz="77714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720018" algn="l" defTabSz="77714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3108592" algn="l" defTabSz="77714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8" b="29891"/>
          <a:stretch/>
        </p:blipFill>
        <p:spPr>
          <a:xfrm>
            <a:off x="-2" y="1076326"/>
            <a:ext cx="9144002" cy="3614207"/>
          </a:xfrm>
          <a:prstGeom prst="rect">
            <a:avLst/>
          </a:prstGeom>
        </p:spPr>
      </p:pic>
      <p:sp>
        <p:nvSpPr>
          <p:cNvPr id="4" name="Прямоугольник 3"/>
          <p:cNvSpPr/>
          <p:nvPr userDrawn="1"/>
        </p:nvSpPr>
        <p:spPr>
          <a:xfrm>
            <a:off x="-2" y="1076326"/>
            <a:ext cx="5469469" cy="1615163"/>
          </a:xfrm>
          <a:prstGeom prst="rect">
            <a:avLst/>
          </a:prstGeom>
          <a:gradFill>
            <a:gsLst>
              <a:gs pos="0">
                <a:schemeClr val="accent5"/>
              </a:gs>
              <a:gs pos="100000">
                <a:srgbClr val="00B0F0">
                  <a:lumMod val="100000"/>
                  <a:alpha val="50000"/>
                </a:srgb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rtlCol="0" anchor="ctr"/>
          <a:lstStyle/>
          <a:p>
            <a:pPr algn="ctr"/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378744"/>
            <a:ext cx="5958675" cy="858070"/>
          </a:xfrm>
          <a:prstGeom prst="rect">
            <a:avLst/>
          </a:prstGeom>
          <a:noFill/>
        </p:spPr>
        <p:txBody>
          <a:bodyPr wrap="square" lIns="77925" tIns="38963" rIns="77925" bIns="38963" rtlCol="0">
            <a:noAutofit/>
          </a:bodyPr>
          <a:lstStyle>
            <a:lvl1pPr>
              <a:defRPr kumimoji="0" lang="en-US" sz="3100" i="0" u="none" strike="noStrike" kern="0" cap="none" spc="43" normalizeH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defRPr>
            </a:lvl1pPr>
          </a:lstStyle>
          <a:p>
            <a:pPr marL="0" marR="0" lvl="0" indent="0" defTabSz="77925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" y="2391406"/>
            <a:ext cx="5970222" cy="300083"/>
          </a:xfrm>
          <a:prstGeom prst="rect">
            <a:avLst/>
          </a:prstGeom>
          <a:noFill/>
        </p:spPr>
        <p:txBody>
          <a:bodyPr wrap="square" lIns="77925" tIns="38963" rIns="77925" bIns="38963">
            <a:noAutofit/>
          </a:bodyPr>
          <a:lstStyle>
            <a:lvl1pPr>
              <a:defRPr kumimoji="0" lang="en-US" sz="1700" b="0" i="0" u="none" strike="noStrike" kern="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panose="020B0604020202020204" pitchFamily="34" charset="0"/>
              </a:defRPr>
            </a:lvl1pPr>
          </a:lstStyle>
          <a:p>
            <a:pPr marL="0" marR="0" lvl="0" indent="0" defTabSz="77925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dirty="0"/>
              <a:t>Образец подзаголовка</a:t>
            </a:r>
            <a:endParaRPr lang="en-US" dirty="0"/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96414" y="79116"/>
            <a:ext cx="810320" cy="997209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1076326" y="235821"/>
            <a:ext cx="12134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100" baseline="0" dirty="0" smtClean="0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Government of Chukotka Autonomous </a:t>
            </a:r>
            <a:r>
              <a:rPr lang="en-US" sz="1100" baseline="0" dirty="0" err="1" smtClean="0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Okrug</a:t>
            </a:r>
            <a:endParaRPr lang="ru-RU" sz="1100" baseline="0" dirty="0" smtClean="0">
              <a:latin typeface="Roboto Medium" panose="02000000000000000000" pitchFamily="2" charset="0"/>
              <a:ea typeface="Roboto Medium" panose="02000000000000000000" pitchFamily="2" charset="0"/>
              <a:cs typeface="Roboto Medium" panose="02000000000000000000" pitchFamily="2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0223" y="258211"/>
            <a:ext cx="1547017" cy="521722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7511373" y="66543"/>
            <a:ext cx="1632627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100" baseline="0" dirty="0" smtClean="0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NPO Economics and Direct Investment Development Fund of the Chukotka Autonomous Region</a:t>
            </a:r>
            <a:endParaRPr lang="ru-RU" sz="1100" dirty="0">
              <a:latin typeface="Roboto Medium" panose="02000000000000000000" pitchFamily="2" charset="0"/>
              <a:ea typeface="Roboto Medium" panose="02000000000000000000" pitchFamily="2" charset="0"/>
              <a:cs typeface="Roboto Medium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6"/>
          <p:cNvSpPr txBox="1">
            <a:spLocks/>
          </p:cNvSpPr>
          <p:nvPr userDrawn="1"/>
        </p:nvSpPr>
        <p:spPr>
          <a:xfrm>
            <a:off x="8322076" y="76026"/>
            <a:ext cx="392560" cy="273844"/>
          </a:xfrm>
          <a:prstGeom prst="rect">
            <a:avLst/>
          </a:prstGeom>
        </p:spPr>
        <p:txBody>
          <a:bodyPr vert="horz" lIns="77925" tIns="38963" rIns="77925" bIns="38963" rtlCol="0" anchor="ctr"/>
          <a:lstStyle>
            <a:defPPr>
              <a:defRPr lang="ru-RU"/>
            </a:defPPr>
            <a:lvl1pPr algn="r" defTabSz="911018" rtl="0" fontAlgn="base">
              <a:spcBef>
                <a:spcPct val="0"/>
              </a:spcBef>
              <a:spcAft>
                <a:spcPct val="0"/>
              </a:spcAft>
              <a:defRPr lang="en-US" sz="1400" kern="1200" smtClean="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  <a:lvl2pPr marL="454915" indent="-112838" algn="l" defTabSz="911018" rtl="0" fontAlgn="base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1018" indent="-226864" algn="l" defTabSz="911018" rtl="0" fontAlgn="base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67121" indent="-340890" algn="l" defTabSz="911018" rtl="0" fontAlgn="base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3223" indent="-454915" algn="l" defTabSz="911018" rtl="0" fontAlgn="base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1710385" algn="l" defTabSz="684154" rtl="0" eaLnBrk="1" latinLnBrk="0" hangingPunct="1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052462" algn="l" defTabSz="684154" rtl="0" eaLnBrk="1" latinLnBrk="0" hangingPunct="1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2394539" algn="l" defTabSz="684154" rtl="0" eaLnBrk="1" latinLnBrk="0" hangingPunct="1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2736616" algn="l" defTabSz="684154" rtl="0" eaLnBrk="1" latinLnBrk="0" hangingPunct="1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fld id="{83E2A1E7-0D9A-4F08-AF10-E2012B6A57D5}" type="slidenum">
              <a:rPr lang="ru-RU" sz="1200" smtClean="0"/>
              <a:pPr algn="ctr"/>
              <a:t>‹#›</a:t>
            </a:fld>
            <a:endParaRPr lang="ru-RU" sz="1200" dirty="0"/>
          </a:p>
        </p:txBody>
      </p:sp>
      <p:sp>
        <p:nvSpPr>
          <p:cNvPr id="10" name="Slide Number Placeholder 6"/>
          <p:cNvSpPr txBox="1">
            <a:spLocks/>
          </p:cNvSpPr>
          <p:nvPr userDrawn="1"/>
        </p:nvSpPr>
        <p:spPr>
          <a:xfrm>
            <a:off x="8309328" y="4904455"/>
            <a:ext cx="785119" cy="273844"/>
          </a:xfrm>
          <a:prstGeom prst="rect">
            <a:avLst/>
          </a:prstGeom>
        </p:spPr>
        <p:txBody>
          <a:bodyPr vert="horz" lIns="77925" tIns="38963" rIns="77925" bIns="38963" rtlCol="0" anchor="ctr"/>
          <a:lstStyle>
            <a:defPPr>
              <a:defRPr lang="ru-RU"/>
            </a:defPPr>
            <a:lvl1pPr algn="r" defTabSz="911018" rtl="0" fontAlgn="base">
              <a:spcBef>
                <a:spcPct val="0"/>
              </a:spcBef>
              <a:spcAft>
                <a:spcPct val="0"/>
              </a:spcAft>
              <a:defRPr lang="en-US" sz="1400" kern="1200" smtClean="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  <a:lvl2pPr marL="454915" indent="-112838" algn="l" defTabSz="911018" rtl="0" fontAlgn="base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1018" indent="-226864" algn="l" defTabSz="911018" rtl="0" fontAlgn="base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67121" indent="-340890" algn="l" defTabSz="911018" rtl="0" fontAlgn="base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3223" indent="-454915" algn="l" defTabSz="911018" rtl="0" fontAlgn="base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1710385" algn="l" defTabSz="684154" rtl="0" eaLnBrk="1" latinLnBrk="0" hangingPunct="1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052462" algn="l" defTabSz="684154" rtl="0" eaLnBrk="1" latinLnBrk="0" hangingPunct="1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2394539" algn="l" defTabSz="684154" rtl="0" eaLnBrk="1" latinLnBrk="0" hangingPunct="1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2736616" algn="l" defTabSz="684154" rtl="0" eaLnBrk="1" latinLnBrk="0" hangingPunct="1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83E2A1E7-0D9A-4F08-AF10-E2012B6A57D5}" type="slidenum">
              <a:rPr lang="en-US" sz="900" smtClean="0">
                <a:solidFill>
                  <a:schemeClr val="tx1"/>
                </a:solidFill>
              </a:rPr>
              <a:pPr/>
              <a:t>‹#›</a:t>
            </a:fld>
            <a:endParaRPr lang="en-US" sz="900" dirty="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0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813821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lang="ru-RU" sz="1700" b="1" kern="1200" cap="all" spc="63" baseline="0">
          <a:solidFill>
            <a:schemeClr val="tx1"/>
          </a:solidFill>
          <a:latin typeface="+mn-lt"/>
          <a:ea typeface="Segoe UI"/>
          <a:cs typeface="Segoe UI" pitchFamily="34" charset="0"/>
        </a:defRPr>
      </a:lvl1pPr>
      <a:lvl2pPr algn="ctr" defTabSz="813821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203864"/>
          </a:solidFill>
          <a:latin typeface="Arial Narrow" pitchFamily="34" charset="0"/>
          <a:ea typeface="Segoe UI"/>
          <a:cs typeface="Segoe UI"/>
        </a:defRPr>
      </a:lvl2pPr>
      <a:lvl3pPr algn="ctr" defTabSz="813821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203864"/>
          </a:solidFill>
          <a:latin typeface="Arial Narrow" pitchFamily="34" charset="0"/>
          <a:ea typeface="Segoe UI"/>
          <a:cs typeface="Segoe UI"/>
        </a:defRPr>
      </a:lvl3pPr>
      <a:lvl4pPr algn="ctr" defTabSz="813821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203864"/>
          </a:solidFill>
          <a:latin typeface="Arial Narrow" pitchFamily="34" charset="0"/>
          <a:ea typeface="Segoe UI"/>
          <a:cs typeface="Segoe UI"/>
        </a:defRPr>
      </a:lvl4pPr>
      <a:lvl5pPr algn="ctr" defTabSz="813821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203864"/>
          </a:solidFill>
          <a:latin typeface="Arial Narrow" pitchFamily="34" charset="0"/>
          <a:ea typeface="Segoe UI"/>
          <a:cs typeface="Segoe UI"/>
        </a:defRPr>
      </a:lvl5pPr>
      <a:lvl6pPr marL="291518" algn="ctr" defTabSz="813821" rtl="0" fontAlgn="base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203864"/>
          </a:solidFill>
          <a:latin typeface="Arial Narrow" pitchFamily="34" charset="0"/>
          <a:ea typeface="Segoe UI"/>
          <a:cs typeface="Segoe UI"/>
        </a:defRPr>
      </a:lvl6pPr>
      <a:lvl7pPr marL="583036" algn="ctr" defTabSz="813821" rtl="0" fontAlgn="base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203864"/>
          </a:solidFill>
          <a:latin typeface="Arial Narrow" pitchFamily="34" charset="0"/>
          <a:ea typeface="Segoe UI"/>
          <a:cs typeface="Segoe UI"/>
        </a:defRPr>
      </a:lvl7pPr>
      <a:lvl8pPr marL="874554" algn="ctr" defTabSz="813821" rtl="0" fontAlgn="base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203864"/>
          </a:solidFill>
          <a:latin typeface="Arial Narrow" pitchFamily="34" charset="0"/>
          <a:ea typeface="Segoe UI"/>
          <a:cs typeface="Segoe UI"/>
        </a:defRPr>
      </a:lvl8pPr>
      <a:lvl9pPr marL="1166072" algn="ctr" defTabSz="813821" rtl="0" fontAlgn="base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203864"/>
          </a:solidFill>
          <a:latin typeface="Arial Narrow" pitchFamily="34" charset="0"/>
          <a:ea typeface="Segoe UI"/>
          <a:cs typeface="Segoe UI"/>
        </a:defRPr>
      </a:lvl9pPr>
    </p:titleStyle>
    <p:bodyStyle>
      <a:lvl1pPr marL="203456" indent="-203456" algn="l" defTabSz="813821" rtl="0" eaLnBrk="0" fontAlgn="base" hangingPunct="0">
        <a:lnSpc>
          <a:spcPct val="90000"/>
        </a:lnSpc>
        <a:spcBef>
          <a:spcPts val="892"/>
        </a:spcBef>
        <a:spcAft>
          <a:spcPct val="0"/>
        </a:spcAft>
        <a:buFont typeface="Arial" charset="0"/>
        <a:buChar char="•"/>
        <a:defRPr sz="2000" kern="1200">
          <a:solidFill>
            <a:srgbClr val="404040"/>
          </a:solidFill>
          <a:latin typeface="+mn-lt"/>
          <a:ea typeface="+mn-ea"/>
          <a:cs typeface="+mn-cs"/>
        </a:defRPr>
      </a:lvl1pPr>
      <a:lvl2pPr marL="610366" indent="-203456" algn="l" defTabSz="813821" rtl="0" eaLnBrk="0" fontAlgn="base" hangingPunct="0">
        <a:lnSpc>
          <a:spcPct val="90000"/>
        </a:lnSpc>
        <a:spcBef>
          <a:spcPts val="447"/>
        </a:spcBef>
        <a:spcAft>
          <a:spcPct val="0"/>
        </a:spcAft>
        <a:buFont typeface="Arial" charset="0"/>
        <a:buChar char="•"/>
        <a:defRPr sz="1800" kern="1200">
          <a:solidFill>
            <a:srgbClr val="404040"/>
          </a:solidFill>
          <a:latin typeface="+mn-lt"/>
          <a:ea typeface="+mn-ea"/>
          <a:cs typeface="+mn-cs"/>
        </a:defRPr>
      </a:lvl2pPr>
      <a:lvl3pPr marL="1017277" indent="-203456" algn="l" defTabSz="813821" rtl="0" eaLnBrk="0" fontAlgn="base" hangingPunct="0">
        <a:lnSpc>
          <a:spcPct val="90000"/>
        </a:lnSpc>
        <a:spcBef>
          <a:spcPts val="447"/>
        </a:spcBef>
        <a:spcAft>
          <a:spcPct val="0"/>
        </a:spcAft>
        <a:buFont typeface="Arial" charset="0"/>
        <a:buChar char="•"/>
        <a:defRPr sz="1300" kern="1200">
          <a:solidFill>
            <a:srgbClr val="404040"/>
          </a:solidFill>
          <a:latin typeface="+mn-lt"/>
          <a:ea typeface="+mn-ea"/>
          <a:cs typeface="+mn-cs"/>
        </a:defRPr>
      </a:lvl3pPr>
      <a:lvl4pPr marL="1424187" indent="-203456" algn="l" defTabSz="813821" rtl="0" eaLnBrk="0" fontAlgn="base" hangingPunct="0">
        <a:lnSpc>
          <a:spcPct val="90000"/>
        </a:lnSpc>
        <a:spcBef>
          <a:spcPts val="447"/>
        </a:spcBef>
        <a:spcAft>
          <a:spcPct val="0"/>
        </a:spcAft>
        <a:buFont typeface="Arial" charset="0"/>
        <a:buChar char="•"/>
        <a:defRPr sz="1300" kern="1200">
          <a:solidFill>
            <a:srgbClr val="404040"/>
          </a:solidFill>
          <a:latin typeface="+mn-lt"/>
          <a:ea typeface="+mn-ea"/>
          <a:cs typeface="+mn-cs"/>
        </a:defRPr>
      </a:lvl4pPr>
      <a:lvl5pPr marL="1831098" indent="-203456" algn="l" defTabSz="813821" rtl="0" eaLnBrk="0" fontAlgn="base" hangingPunct="0">
        <a:lnSpc>
          <a:spcPct val="90000"/>
        </a:lnSpc>
        <a:spcBef>
          <a:spcPts val="447"/>
        </a:spcBef>
        <a:spcAft>
          <a:spcPct val="0"/>
        </a:spcAft>
        <a:buFont typeface="Arial" charset="0"/>
        <a:buChar char="•"/>
        <a:defRPr sz="1300" kern="1200">
          <a:solidFill>
            <a:srgbClr val="404040"/>
          </a:solidFill>
          <a:latin typeface="+mn-lt"/>
          <a:ea typeface="+mn-ea"/>
          <a:cs typeface="+mn-cs"/>
        </a:defRPr>
      </a:lvl5pPr>
      <a:lvl6pPr marL="2239032" indent="-203547" algn="l" defTabSz="814194" rtl="0" eaLnBrk="1" latinLnBrk="0" hangingPunct="1">
        <a:lnSpc>
          <a:spcPct val="90000"/>
        </a:lnSpc>
        <a:spcBef>
          <a:spcPts val="447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646130" indent="-203547" algn="l" defTabSz="814194" rtl="0" eaLnBrk="1" latinLnBrk="0" hangingPunct="1">
        <a:lnSpc>
          <a:spcPct val="90000"/>
        </a:lnSpc>
        <a:spcBef>
          <a:spcPts val="447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053226" indent="-203547" algn="l" defTabSz="814194" rtl="0" eaLnBrk="1" latinLnBrk="0" hangingPunct="1">
        <a:lnSpc>
          <a:spcPct val="90000"/>
        </a:lnSpc>
        <a:spcBef>
          <a:spcPts val="447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460327" indent="-203547" algn="l" defTabSz="814194" rtl="0" eaLnBrk="1" latinLnBrk="0" hangingPunct="1">
        <a:lnSpc>
          <a:spcPct val="90000"/>
        </a:lnSpc>
        <a:spcBef>
          <a:spcPts val="447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14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7095" algn="l" defTabSz="814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4194" algn="l" defTabSz="814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21290" algn="l" defTabSz="814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28390" algn="l" defTabSz="814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35487" algn="l" defTabSz="814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42581" algn="l" defTabSz="814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49678" algn="l" defTabSz="814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56776" algn="l" defTabSz="814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968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2879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"/>
            <a:ext cx="9144000" cy="514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7356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11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8189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11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3456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" y="-6239"/>
            <a:ext cx="914311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4599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11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9208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" y="0"/>
            <a:ext cx="914311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2617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955A5"/>
      </a:accent1>
      <a:accent2>
        <a:srgbClr val="E11E28"/>
      </a:accent2>
      <a:accent3>
        <a:srgbClr val="6E6E6E"/>
      </a:accent3>
      <a:accent4>
        <a:srgbClr val="FFC000"/>
      </a:accent4>
      <a:accent5>
        <a:srgbClr val="1153C4"/>
      </a:accent5>
      <a:accent6>
        <a:srgbClr val="78B450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79309</TotalTime>
  <Words>0</Words>
  <Application>Microsoft Macintosh PowerPoint</Application>
  <PresentationFormat>Экран (16:9)</PresentationFormat>
  <Paragraphs>0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Arial</vt:lpstr>
      <vt:lpstr>Arial Narrow</vt:lpstr>
      <vt:lpstr>Calibri</vt:lpstr>
      <vt:lpstr>Roboto Medium</vt:lpstr>
      <vt:lpstr>Segoe UI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15.0040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Бобина Елена Евгеньевна</cp:lastModifiedBy>
  <cp:revision>4599</cp:revision>
  <cp:lastPrinted>2018-08-23T06:48:47Z</cp:lastPrinted>
  <dcterms:created xsi:type="dcterms:W3CDTF">2013-12-23T08:36:44Z</dcterms:created>
  <dcterms:modified xsi:type="dcterms:W3CDTF">2018-09-08T08:21:18Z</dcterms:modified>
</cp:coreProperties>
</file>