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1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2708920"/>
            <a:ext cx="3384376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заявки на технологическое присоединение, выдача и подписание договора технологического присоединения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007" y="2282517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9627" y="227687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9647" y="2708920"/>
            <a:ext cx="3384376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Выполнение строительных работ и окончательное подключение, заключение договора энергоснабжения 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283968" y="3068960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4128" y="3475747"/>
            <a:ext cx="2457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Предельные нормативные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сроки - от 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4 месяцев 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до 2 лет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83768" y="3398803"/>
            <a:ext cx="1641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0 р. день</a:t>
            </a:r>
          </a:p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Возможно увеличение срока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312" y="404664"/>
            <a:ext cx="8208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 действий инвестора по процедурам подключения к электрическим сетям</a:t>
            </a:r>
            <a:r>
              <a:rPr lang="en-US" sz="1200" b="1" dirty="0" smtClean="0">
                <a:latin typeface="Cambria" pitchFamily="18" charset="0"/>
              </a:rPr>
              <a:t> </a:t>
            </a:r>
            <a:endParaRPr lang="ru-RU" sz="1200" b="1" dirty="0" smtClean="0">
              <a:latin typeface="Cambria" pitchFamily="18" charset="0"/>
            </a:endParaRPr>
          </a:p>
          <a:p>
            <a:pPr algn="ctr"/>
            <a:r>
              <a:rPr lang="en-US" sz="1200" b="1" dirty="0" smtClean="0">
                <a:latin typeface="Cambria" pitchFamily="18" charset="0"/>
              </a:rPr>
              <a:t>(</a:t>
            </a:r>
            <a:r>
              <a:rPr lang="ru-RU" sz="1200" b="1" dirty="0" smtClean="0">
                <a:latin typeface="Cambria" pitchFamily="18" charset="0"/>
              </a:rPr>
              <a:t>средний и крупный бизнес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en-US" sz="1200" b="1" dirty="0">
                <a:latin typeface="Cambria" pitchFamily="18" charset="0"/>
              </a:rPr>
              <a:t>- </a:t>
            </a:r>
            <a:r>
              <a:rPr lang="ru-RU" sz="1200" b="1" dirty="0" smtClean="0">
                <a:latin typeface="Cambria" pitchFamily="18" charset="0"/>
              </a:rPr>
              <a:t>свыше</a:t>
            </a:r>
            <a:r>
              <a:rPr lang="en-US" sz="1200" b="1" dirty="0" smtClean="0">
                <a:latin typeface="Cambria" pitchFamily="18" charset="0"/>
              </a:rPr>
              <a:t> 150</a:t>
            </a:r>
            <a:r>
              <a:rPr lang="ru-RU" sz="1200" b="1" dirty="0" smtClean="0">
                <a:latin typeface="Cambria" pitchFamily="18" charset="0"/>
              </a:rPr>
              <a:t> кВт</a:t>
            </a:r>
            <a:r>
              <a:rPr lang="en-US" sz="1200" b="1" dirty="0" smtClean="0">
                <a:latin typeface="Cambria" pitchFamily="18" charset="0"/>
              </a:rPr>
              <a:t>)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555" y="6093296"/>
            <a:ext cx="820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</a:t>
            </a:r>
            <a:r>
              <a:rPr lang="ru-RU" sz="1000" b="1" dirty="0">
                <a:latin typeface="Cambria" pitchFamily="18" charset="0"/>
              </a:rPr>
              <a:t>Департамента </a:t>
            </a:r>
            <a:r>
              <a:rPr lang="ru-RU" sz="1000" b="1" dirty="0" smtClean="0">
                <a:latin typeface="Cambria" pitchFamily="18" charset="0"/>
              </a:rPr>
              <a:t>промышленной политики </a:t>
            </a:r>
            <a:r>
              <a:rPr lang="ru-RU" sz="1000" b="1" dirty="0">
                <a:latin typeface="Cambria" pitchFamily="18" charset="0"/>
              </a:rPr>
              <a:t>Чукотского автономного округа </a:t>
            </a:r>
            <a:r>
              <a:rPr lang="ru-RU" sz="1000" b="1" dirty="0" smtClean="0">
                <a:latin typeface="Cambria" pitchFamily="18" charset="0"/>
              </a:rPr>
              <a:t>15 </a:t>
            </a:r>
            <a:r>
              <a:rPr lang="ru-RU" sz="1000" b="1" dirty="0">
                <a:latin typeface="Cambria" pitchFamily="18" charset="0"/>
              </a:rPr>
              <a:t>мая 2023 года № 156-од</a:t>
            </a:r>
            <a:r>
              <a:rPr lang="ru-RU" sz="1000" b="1" dirty="0" smtClean="0">
                <a:latin typeface="Cambria" pitchFamily="18" charset="0"/>
              </a:rPr>
              <a:t> (</a:t>
            </a:r>
            <a:r>
              <a:rPr lang="en-US" sz="1000" b="1" dirty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5032</TotalTime>
  <Words>85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2023-11-16T06:15:01Z</dcterms:modified>
</cp:coreProperties>
</file>