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35B8CE77-7F3E-4088-B5F0-059F6FCE3C09}">
          <p14:sldIdLst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95" autoAdjust="0"/>
    <p:restoredTop sz="94622" autoAdjust="0"/>
  </p:normalViewPr>
  <p:slideViewPr>
    <p:cSldViewPr>
      <p:cViewPr varScale="1">
        <p:scale>
          <a:sx n="155" d="100"/>
          <a:sy n="155" d="100"/>
        </p:scale>
        <p:origin x="1944" y="132"/>
      </p:cViewPr>
      <p:guideLst>
        <p:guide orient="horz" pos="2160"/>
        <p:guide pos="2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nvest-chukotka.ru/investpolitika/svod-investiczionnyix-pravi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9552" y="476672"/>
            <a:ext cx="8280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Cambria" pitchFamily="18" charset="0"/>
              </a:rPr>
              <a:t>Алгоритм действий инвестора по процедурам подключения к электрическим сетям</a:t>
            </a:r>
          </a:p>
          <a:p>
            <a:pPr algn="ctr"/>
            <a:r>
              <a:rPr lang="en-US" sz="1200" b="1" dirty="0">
                <a:latin typeface="Cambria" pitchFamily="18" charset="0"/>
              </a:rPr>
              <a:t>(</a:t>
            </a:r>
            <a:r>
              <a:rPr lang="ru-RU" sz="1200" b="1" dirty="0">
                <a:latin typeface="Cambria" pitchFamily="18" charset="0"/>
              </a:rPr>
              <a:t>малый и средний бизнес</a:t>
            </a:r>
            <a:r>
              <a:rPr lang="en-US" sz="1200" b="1" dirty="0">
                <a:latin typeface="Cambria" pitchFamily="18" charset="0"/>
              </a:rPr>
              <a:t> - </a:t>
            </a:r>
            <a:r>
              <a:rPr lang="ru-RU" sz="1200" b="1" dirty="0">
                <a:latin typeface="Cambria" pitchFamily="18" charset="0"/>
              </a:rPr>
              <a:t>до</a:t>
            </a:r>
            <a:r>
              <a:rPr lang="en-US" sz="1200" b="1" dirty="0">
                <a:latin typeface="Cambria" pitchFamily="18" charset="0"/>
              </a:rPr>
              <a:t> 150 </a:t>
            </a:r>
            <a:r>
              <a:rPr lang="ru-RU" sz="1200" b="1" dirty="0">
                <a:latin typeface="Cambria" pitchFamily="18" charset="0"/>
              </a:rPr>
              <a:t>кВт</a:t>
            </a:r>
            <a:r>
              <a:rPr lang="en-US" sz="1200" b="1" dirty="0">
                <a:latin typeface="Cambria" pitchFamily="18" charset="0"/>
              </a:rPr>
              <a:t>)</a:t>
            </a:r>
            <a:endParaRPr lang="ru-RU" sz="1200" b="1" dirty="0">
              <a:latin typeface="Cambria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755576" y="2708920"/>
            <a:ext cx="3384376" cy="72008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Подача заявки на технологическое присоединение и заключение договора об осуществлении технологического присоединения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9007" y="2282517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B050"/>
                </a:solidFill>
                <a:latin typeface="Cambria" pitchFamily="18" charset="0"/>
              </a:rPr>
              <a:t>Инвестор</a:t>
            </a:r>
            <a:endParaRPr lang="ru-RU" sz="1200" b="1" dirty="0">
              <a:solidFill>
                <a:srgbClr val="00B050"/>
              </a:solidFill>
              <a:latin typeface="Cambr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9627" y="2276872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C00000"/>
                </a:solidFill>
                <a:latin typeface="Cambria" pitchFamily="18" charset="0"/>
              </a:rPr>
              <a:t>Уполномоченный орган</a:t>
            </a:r>
            <a:endParaRPr lang="ru-RU" sz="1200" b="1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859647" y="2708920"/>
            <a:ext cx="3384376" cy="72008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 Выполнение строительных работ и окончательное подключение </a:t>
            </a:r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4283968" y="3068960"/>
            <a:ext cx="395659" cy="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300193" y="3398803"/>
            <a:ext cx="188157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От 30 р. дней до 1 года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170456" y="3398803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10 р. день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77725" y="6167044"/>
            <a:ext cx="82081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b="1" dirty="0">
                <a:latin typeface="Cambria" pitchFamily="18" charset="0"/>
              </a:rPr>
              <a:t>Более подробная информация представлена </a:t>
            </a:r>
            <a:r>
              <a:rPr lang="ru-RU" sz="1000" b="1" dirty="0" smtClean="0">
                <a:latin typeface="Cambria" pitchFamily="18" charset="0"/>
              </a:rPr>
              <a:t>в Приказе </a:t>
            </a:r>
            <a:r>
              <a:rPr lang="ru-RU" sz="1000" b="1" dirty="0">
                <a:latin typeface="Cambria" pitchFamily="18" charset="0"/>
              </a:rPr>
              <a:t>Департамента </a:t>
            </a:r>
            <a:r>
              <a:rPr lang="ru-RU" sz="1000" b="1" dirty="0" smtClean="0">
                <a:latin typeface="Cambria" pitchFamily="18" charset="0"/>
              </a:rPr>
              <a:t>промышленной политики </a:t>
            </a:r>
            <a:r>
              <a:rPr lang="ru-RU" sz="1000" b="1" dirty="0">
                <a:latin typeface="Cambria" pitchFamily="18" charset="0"/>
              </a:rPr>
              <a:t>Чукотского автономного округа </a:t>
            </a:r>
            <a:r>
              <a:rPr lang="ru-RU" sz="1000" b="1" dirty="0" smtClean="0">
                <a:latin typeface="Cambria" pitchFamily="18" charset="0"/>
              </a:rPr>
              <a:t>15 </a:t>
            </a:r>
            <a:r>
              <a:rPr lang="ru-RU" sz="1000" b="1" dirty="0">
                <a:latin typeface="Cambria" pitchFamily="18" charset="0"/>
              </a:rPr>
              <a:t>мая 2023 года № 156-од</a:t>
            </a:r>
            <a:r>
              <a:rPr lang="ru-RU" sz="1000" b="1" dirty="0" smtClean="0">
                <a:latin typeface="Cambria" pitchFamily="18" charset="0"/>
              </a:rPr>
              <a:t> (</a:t>
            </a:r>
            <a:r>
              <a:rPr lang="en-US" sz="1000" b="1" dirty="0">
                <a:latin typeface="Cambria" pitchFamily="18" charset="0"/>
                <a:hlinkClick r:id="rId2"/>
              </a:rPr>
              <a:t>https://invest-chukotka.ru/investpolitika/svod-investiczionnyix-pravil</a:t>
            </a:r>
            <a:r>
              <a:rPr lang="ru-RU" sz="1000" b="1" dirty="0" smtClean="0">
                <a:latin typeface="Cambria" pitchFamily="18" charset="0"/>
              </a:rPr>
              <a:t>)</a:t>
            </a:r>
            <a:endParaRPr lang="ru-RU" sz="1000" b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95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5022</TotalTime>
  <Words>76</Words>
  <Application>Microsoft Office PowerPoint</Application>
  <PresentationFormat>Экран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Cambria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Лазутин Александр Германович</dc:creator>
  <cp:lastModifiedBy>Федичкин Алексей Александрович</cp:lastModifiedBy>
  <cp:revision>142</cp:revision>
  <cp:lastPrinted>2023-10-26T01:32:20Z</cp:lastPrinted>
  <dcterms:created xsi:type="dcterms:W3CDTF">2023-09-25T23:22:59Z</dcterms:created>
  <dcterms:modified xsi:type="dcterms:W3CDTF">2023-11-16T06:15:22Z</dcterms:modified>
</cp:coreProperties>
</file>