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476672"/>
            <a:ext cx="8280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 действия инвестора для получения земельного участка в аренду (без торгов) 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914" y="5517232"/>
            <a:ext cx="8280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latin typeface="Cambria" pitchFamily="18" charset="0"/>
              </a:rPr>
              <a:t>Более подробная информация представлена в Приказе </a:t>
            </a:r>
            <a:r>
              <a:rPr lang="ru-RU" sz="1000" b="1" dirty="0">
                <a:latin typeface="Cambria" pitchFamily="18" charset="0"/>
              </a:rPr>
              <a:t>Департамента финансов, экономики и имущественных отношений Чукотского автономного </a:t>
            </a:r>
            <a:r>
              <a:rPr lang="ru-RU" sz="1000" b="1" dirty="0" smtClean="0">
                <a:latin typeface="Cambria" pitchFamily="18" charset="0"/>
              </a:rPr>
              <a:t>округа от 15 мая 2023 года № 96-од (</a:t>
            </a:r>
            <a:r>
              <a:rPr lang="en-US" sz="1000" b="1" dirty="0" smtClean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  </a:t>
            </a:r>
            <a:endParaRPr lang="ru-RU" sz="1000" b="1" dirty="0">
              <a:latin typeface="Cambria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5576" y="1340768"/>
            <a:ext cx="3384376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заявления о подготовке и утверждении схемы расположения земельного участка или земельных участков на кадастровом плане территории (при необходимости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3" y="90872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9627" y="90872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9647" y="1340768"/>
            <a:ext cx="338437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Утверждение уполномоченным органом схемы расположения земельного участка или земельных участков на кадастровом плане территории (при необходимости)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9647" y="2415371"/>
            <a:ext cx="3384376" cy="2935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Образование земельного участка (при необходимости)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9647" y="3063442"/>
            <a:ext cx="3384376" cy="4375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Осуществление  государственного кадастрового учета земельного участка (при необходимости)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3772490"/>
            <a:ext cx="3384376" cy="4375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Направление заявления о предоставлении земельного участка в уполномоченный орган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9647" y="3772489"/>
            <a:ext cx="3384376" cy="4375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Рассмотрение представленных документов, подготовка проекта договора аренды и направление его на подпись заявителю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4423320"/>
            <a:ext cx="3384376" cy="43756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Подписание договора заявителем и направление его в уполномоченный орган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9647" y="4751493"/>
            <a:ext cx="3384376" cy="4375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Государственная регистрация договора аренды земельного  участка (при необходимости)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516216" y="2118793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283968" y="1700808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516216" y="2780928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283968" y="4005064"/>
            <a:ext cx="3956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 rot="10800000" flipV="1">
            <a:off x="2195737" y="3284982"/>
            <a:ext cx="2663913" cy="360041"/>
          </a:xfrm>
          <a:prstGeom prst="bentConnector3">
            <a:avLst>
              <a:gd name="adj1" fmla="val 100224"/>
            </a:avLst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/>
          <p:nvPr/>
        </p:nvCxnSpPr>
        <p:spPr>
          <a:xfrm rot="10800000" flipV="1">
            <a:off x="4283968" y="4284492"/>
            <a:ext cx="2232248" cy="285602"/>
          </a:xfrm>
          <a:prstGeom prst="bentConnector3">
            <a:avLst>
              <a:gd name="adj1" fmla="val -18"/>
            </a:avLst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>
            <a:off x="2267744" y="4970277"/>
            <a:ext cx="2520281" cy="141258"/>
          </a:xfrm>
          <a:prstGeom prst="bentConnector3">
            <a:avLst>
              <a:gd name="adj1" fmla="val 351"/>
            </a:avLst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26457" y="2001470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14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8184" y="2679990"/>
            <a:ext cx="2411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Устанавливается договором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88714" y="3459158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5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0038" y="4159025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52171" y="4161381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14 к.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70456" y="2030651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 р. день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64340" y="4805428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30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08304" y="5126995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7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175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2023-11-16T06:15:33Z</dcterms:modified>
</cp:coreProperties>
</file>