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95" autoAdjust="0"/>
    <p:restoredTop sz="94622" autoAdjust="0"/>
  </p:normalViewPr>
  <p:slideViewPr>
    <p:cSldViewPr>
      <p:cViewPr varScale="1">
        <p:scale>
          <a:sx n="155" d="100"/>
          <a:sy n="155" d="100"/>
        </p:scale>
        <p:origin x="1944" y="132"/>
      </p:cViewPr>
      <p:guideLst>
        <p:guide orient="horz" pos="2160"/>
        <p:guide pos="2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nvest-chukotka.ru/investpolitika/svod-investiczionnyix-pravi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9552" y="476672"/>
            <a:ext cx="82801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Cambria" pitchFamily="18" charset="0"/>
              </a:rPr>
              <a:t>Алгоритм действия инвестора для получения земельного участка в аренду (без торгов) </a:t>
            </a:r>
            <a:endParaRPr lang="ru-RU" sz="1200" b="1" dirty="0"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8914" y="5517232"/>
            <a:ext cx="82801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b="1" dirty="0" smtClean="0">
                <a:latin typeface="Cambria" pitchFamily="18" charset="0"/>
              </a:rPr>
              <a:t>Более подробная информация представлена в Приказе </a:t>
            </a:r>
            <a:r>
              <a:rPr lang="ru-RU" sz="1000" b="1" dirty="0">
                <a:latin typeface="Cambria" pitchFamily="18" charset="0"/>
              </a:rPr>
              <a:t>Департамента финансов, экономики и имущественных отношений Чукотского автономного </a:t>
            </a:r>
            <a:r>
              <a:rPr lang="ru-RU" sz="1000" b="1" dirty="0" smtClean="0">
                <a:latin typeface="Cambria" pitchFamily="18" charset="0"/>
              </a:rPr>
              <a:t>округа от 15 мая 2023 года № 96-од (</a:t>
            </a:r>
            <a:r>
              <a:rPr lang="en-US" sz="1000" b="1" dirty="0" smtClean="0">
                <a:latin typeface="Cambria" pitchFamily="18" charset="0"/>
                <a:hlinkClick r:id="rId2"/>
              </a:rPr>
              <a:t>https://invest-chukotka.ru/investpolitika/svod-investiczionnyix-pravil</a:t>
            </a:r>
            <a:r>
              <a:rPr lang="ru-RU" sz="1000" b="1" dirty="0" smtClean="0">
                <a:latin typeface="Cambria" pitchFamily="18" charset="0"/>
              </a:rPr>
              <a:t>)  </a:t>
            </a:r>
            <a:endParaRPr lang="ru-RU" sz="1000" b="1" dirty="0">
              <a:latin typeface="Cambria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755576" y="1340768"/>
            <a:ext cx="3384376" cy="72008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Подача заявления о подготовке и утверждении схемы расположения земельного участка или земельных участков на кадастровом плане территории (при необходимости</a:t>
            </a:r>
            <a:r>
              <a:rPr lang="ru-RU" sz="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)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79513" y="908720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B050"/>
                </a:solidFill>
                <a:latin typeface="Cambria" pitchFamily="18" charset="0"/>
              </a:rPr>
              <a:t>Инвестор</a:t>
            </a:r>
            <a:endParaRPr lang="ru-RU" sz="1200" b="1" dirty="0">
              <a:solidFill>
                <a:srgbClr val="00B050"/>
              </a:solidFill>
              <a:latin typeface="Cambr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9627" y="908720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C00000"/>
                </a:solidFill>
                <a:latin typeface="Cambria" pitchFamily="18" charset="0"/>
              </a:rPr>
              <a:t>Уполномоченный орган</a:t>
            </a:r>
            <a:endParaRPr lang="ru-RU" sz="1200" b="1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859647" y="1340768"/>
            <a:ext cx="3384376" cy="72008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 Утверждение уполномоченным органом схемы расположения земельного участка или земельных участков на кадастровом плане территории (при необходимости)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859647" y="2415371"/>
            <a:ext cx="3384376" cy="29354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 Образование земельного участка (при необходимости)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859647" y="3063442"/>
            <a:ext cx="3384376" cy="43756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 Осуществление  государственного кадастрового учета земельного участка (при необходимости) 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55576" y="3772490"/>
            <a:ext cx="3384376" cy="43756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Направление заявления о предоставлении земельного участка в уполномоченный орган 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859647" y="3772489"/>
            <a:ext cx="3384376" cy="43756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 Рассмотрение представленных документов, подготовка проекта договора аренды и направление его на подпись заявителю 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55576" y="4423320"/>
            <a:ext cx="3384376" cy="43756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Подписание договора заявителем и направление его в уполномоченный орган 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859647" y="4751493"/>
            <a:ext cx="3384376" cy="43756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 Государственная регистрация договора аренды земельного  участка (при необходимости)</a:t>
            </a: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6516216" y="2118793"/>
            <a:ext cx="0" cy="19638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4283968" y="1700808"/>
            <a:ext cx="395659" cy="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6516216" y="2780928"/>
            <a:ext cx="0" cy="19638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4283968" y="4005064"/>
            <a:ext cx="395659" cy="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6" name="Соединительная линия уступом 35"/>
          <p:cNvCxnSpPr/>
          <p:nvPr/>
        </p:nvCxnSpPr>
        <p:spPr>
          <a:xfrm rot="10800000" flipV="1">
            <a:off x="2195737" y="3284982"/>
            <a:ext cx="2663913" cy="360041"/>
          </a:xfrm>
          <a:prstGeom prst="bentConnector3">
            <a:avLst>
              <a:gd name="adj1" fmla="val 100224"/>
            </a:avLst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0" name="Соединительная линия уступом 39"/>
          <p:cNvCxnSpPr/>
          <p:nvPr/>
        </p:nvCxnSpPr>
        <p:spPr>
          <a:xfrm rot="10800000" flipV="1">
            <a:off x="4283968" y="4284492"/>
            <a:ext cx="2232248" cy="285602"/>
          </a:xfrm>
          <a:prstGeom prst="bentConnector3">
            <a:avLst>
              <a:gd name="adj1" fmla="val -18"/>
            </a:avLst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6" name="Соединительная линия уступом 45"/>
          <p:cNvCxnSpPr/>
          <p:nvPr/>
        </p:nvCxnSpPr>
        <p:spPr>
          <a:xfrm>
            <a:off x="2267744" y="4970277"/>
            <a:ext cx="2520281" cy="141258"/>
          </a:xfrm>
          <a:prstGeom prst="bentConnector3">
            <a:avLst>
              <a:gd name="adj1" fmla="val 351"/>
            </a:avLst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226457" y="2001470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14 р. дней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228184" y="2679990"/>
            <a:ext cx="24113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Устанавливается договором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288714" y="3459158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5</a:t>
            </a:r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 р. дней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050038" y="4159025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1 р. день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252171" y="4161381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14 к. дней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170456" y="2030651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1 р. день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164340" y="4805428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30 дней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308304" y="5126995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7</a:t>
            </a:r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 р. дней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98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5022</TotalTime>
  <Words>175</Words>
  <Application>Microsoft Office PowerPoint</Application>
  <PresentationFormat>Экран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Cambria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Лазутин Александр Германович</dc:creator>
  <cp:lastModifiedBy>Федичкин Алексей Александрович</cp:lastModifiedBy>
  <cp:revision>142</cp:revision>
  <cp:lastPrinted>2023-10-26T01:32:20Z</cp:lastPrinted>
  <dcterms:created xsi:type="dcterms:W3CDTF">2023-09-25T23:22:59Z</dcterms:created>
  <dcterms:modified xsi:type="dcterms:W3CDTF">2023-11-16T06:15:33Z</dcterms:modified>
</cp:coreProperties>
</file>