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-chukotka.ru/investpolitika/svod-investiczionnyix-pravil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24966"/>
            <a:ext cx="8280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Cambria" pitchFamily="18" charset="0"/>
              </a:rPr>
              <a:t>Алгоритм действия инвестора для получения земельного участка в аренду (на торгах)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825" y="6381359"/>
            <a:ext cx="94947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latin typeface="Cambria" pitchFamily="18" charset="0"/>
              </a:rPr>
              <a:t>Более подробная информация представлена в Приказе </a:t>
            </a:r>
            <a:r>
              <a:rPr lang="ru-RU" sz="1000" b="1" dirty="0">
                <a:latin typeface="Cambria" pitchFamily="18" charset="0"/>
              </a:rPr>
              <a:t>Департамента финансов, экономики и имущественных </a:t>
            </a:r>
            <a:r>
              <a:rPr lang="ru-RU" sz="1000" b="1" dirty="0" smtClean="0">
                <a:latin typeface="Cambria" pitchFamily="18" charset="0"/>
              </a:rPr>
              <a:t>отношений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55576" y="651317"/>
            <a:ext cx="3384376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заявления о подготовке и утверждении схемы расположения земельного участка или земельных участков на кадастровом плане территории (при необходимости)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3" y="33265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3343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9647" y="651317"/>
            <a:ext cx="3384376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Утверждение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уполномоченным органом схемы расположения земельного участка или земельных участков на кадастровом плане территории (при необходимости)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9647" y="1587421"/>
            <a:ext cx="3384376" cy="2935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Образование земельного участка (при необходимости)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4400" y="2128405"/>
            <a:ext cx="3384376" cy="4375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Осуществление  государственного кадастрового учета земельного участка (при необходимости)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3083039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Направление в уполномоченный орган заявления о проведении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аукциона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4400" y="2839699"/>
            <a:ext cx="3384376" cy="5760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Принятие решения о проведении аукциона, получение информации о возможности технологического присоединения объекта капитального строительства к инженерным сетям, определение рыночной стоимости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00230" y="5541218"/>
            <a:ext cx="3384376" cy="4375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Подписание договора победителем аукциона и направление его в уполномоченный орган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54400" y="5919398"/>
            <a:ext cx="3384376" cy="2462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Государственная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регистрация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516216" y="137139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83968" y="1011357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516216" y="1875453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283968" y="3315613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 rot="10800000" flipV="1">
            <a:off x="2339754" y="2325842"/>
            <a:ext cx="2403689" cy="675833"/>
          </a:xfrm>
          <a:prstGeom prst="bentConnector3">
            <a:avLst>
              <a:gd name="adj1" fmla="val 100478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26457" y="131201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14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08003" y="1806870"/>
            <a:ext cx="2619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Устанавливается договором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96399" y="2541917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3671" y="349405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96398" y="336524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 мес.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3671" y="1341200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67331" y="3686582"/>
            <a:ext cx="3384376" cy="290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Размещение информации об аукционе на официальном сайте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6546588" y="3467309"/>
            <a:ext cx="1" cy="20834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336487" y="391619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6546588" y="3977372"/>
            <a:ext cx="0" cy="20087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4854401" y="4236565"/>
            <a:ext cx="3384376" cy="44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Прием заявок на участие в аукционе и принятие решения о допуске заявителей к участию в аукционе с последующим их уведомлением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16659" y="4621128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35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6546589" y="4720985"/>
            <a:ext cx="0" cy="174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4860589" y="4902113"/>
            <a:ext cx="3384376" cy="290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Проведение аукциона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854400" y="5340188"/>
            <a:ext cx="3384376" cy="4181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Подготовка проекта договора и направление его на подпись победителю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аукциона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6546589" y="5204326"/>
            <a:ext cx="0" cy="174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343599" y="5124684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63426" y="5706979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2001" y="6553902"/>
            <a:ext cx="91405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Чукотского автономного округа от 15 мая 2023 года № 96-од (</a:t>
            </a:r>
            <a:r>
              <a:rPr lang="en-US" sz="1000" b="1" dirty="0">
                <a:latin typeface="Cambria" pitchFamily="18" charset="0"/>
                <a:hlinkClick r:id="rId3"/>
              </a:rPr>
              <a:t>https://invest-chukotka.ru/investpolitika/svod-investiczionnyix-pravil</a:t>
            </a:r>
            <a:r>
              <a:rPr lang="ru-RU" sz="1000" b="1" dirty="0">
                <a:latin typeface="Cambria" pitchFamily="18" charset="0"/>
              </a:rPr>
              <a:t>)  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4222804" y="5549239"/>
            <a:ext cx="554208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417659" y="6119839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7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389611" y="5983061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30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87" name="Прямая со стрелкой 86"/>
          <p:cNvCxnSpPr/>
          <p:nvPr/>
        </p:nvCxnSpPr>
        <p:spPr>
          <a:xfrm flipV="1">
            <a:off x="4206629" y="5944030"/>
            <a:ext cx="586559" cy="525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16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227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2023-11-16T06:15:45Z</dcterms:modified>
</cp:coreProperties>
</file>