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8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09" d="100"/>
          <a:sy n="109" d="100"/>
        </p:scale>
        <p:origin x="1344" y="108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66080-7B14-428E-AF32-F2F47E568F4A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7A111E-63F8-4E01-961A-64F8CA07AF4B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1.1. Подписание акта приемки объекта капитального строительства</a:t>
          </a:r>
          <a:r>
            <a:rPr lang="en-US" sz="800" b="1" dirty="0" smtClean="0">
              <a:latin typeface="Cambria" pitchFamily="18" charset="0"/>
            </a:rPr>
            <a:t> (в </a:t>
          </a:r>
          <a:r>
            <a:rPr lang="ru-RU" sz="800" b="1" dirty="0" smtClean="0">
              <a:latin typeface="Cambria" pitchFamily="18" charset="0"/>
            </a:rPr>
            <a:t>случае осуществления</a:t>
          </a:r>
          <a:r>
            <a:rPr lang="en-US" sz="800" b="1" dirty="0" smtClean="0">
              <a:latin typeface="Cambria" pitchFamily="18" charset="0"/>
            </a:rPr>
            <a:t> </a:t>
          </a:r>
          <a:r>
            <a:rPr lang="ru-RU" sz="800" b="1" dirty="0" smtClean="0">
              <a:latin typeface="Cambria" pitchFamily="18" charset="0"/>
            </a:rPr>
            <a:t>строительства</a:t>
          </a:r>
          <a:r>
            <a:rPr lang="en-US" sz="800" b="1" dirty="0" smtClean="0">
              <a:latin typeface="Cambria" pitchFamily="18" charset="0"/>
            </a:rPr>
            <a:t>,</a:t>
          </a:r>
          <a:r>
            <a:rPr lang="ru-RU" sz="800" b="1" dirty="0" smtClean="0">
              <a:latin typeface="Cambria" pitchFamily="18" charset="0"/>
            </a:rPr>
            <a:t> реконструкции на основании договора строительного подряда</a:t>
          </a:r>
          <a:r>
            <a:rPr lang="en-US" sz="800" b="1" dirty="0" smtClean="0">
              <a:latin typeface="Cambria" pitchFamily="18" charset="0"/>
            </a:rPr>
            <a:t>)</a:t>
          </a:r>
          <a:endParaRPr lang="ru-RU" sz="800" b="1" dirty="0">
            <a:latin typeface="Cambria" pitchFamily="18" charset="0"/>
          </a:endParaRPr>
        </a:p>
      </dgm:t>
    </dgm:pt>
    <dgm:pt modelId="{335D089D-441B-489F-9BF5-BD6FDC1FE493}" type="parTrans" cxnId="{2B14A102-919D-436E-A9A2-7437384B8234}">
      <dgm:prSet/>
      <dgm:spPr/>
      <dgm:t>
        <a:bodyPr/>
        <a:lstStyle/>
        <a:p>
          <a:endParaRPr lang="ru-RU"/>
        </a:p>
      </dgm:t>
    </dgm:pt>
    <dgm:pt modelId="{14652653-9C0B-486B-A99C-0C02917DB9AD}" type="sibTrans" cxnId="{2B14A102-919D-436E-A9A2-7437384B8234}">
      <dgm:prSet/>
      <dgm:spPr/>
      <dgm:t>
        <a:bodyPr/>
        <a:lstStyle/>
        <a:p>
          <a:endParaRPr lang="ru-RU"/>
        </a:p>
      </dgm:t>
    </dgm:pt>
    <dgm:pt modelId="{84F0EA4E-CB9A-44C4-B1B0-FCBE63F9A0FD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1.3.  Подписание актов о подключении (технологическом присоединении) построенного, реконструированного объекта капитального строительства к сетям инженерно-технического обеспечения</a:t>
          </a:r>
          <a:endParaRPr lang="ru-RU" sz="800" b="1" dirty="0">
            <a:latin typeface="Cambria" pitchFamily="18" charset="0"/>
          </a:endParaRPr>
        </a:p>
      </dgm:t>
    </dgm:pt>
    <dgm:pt modelId="{24D46EE1-2C5E-4A38-A5AA-A23F02607331}" type="parTrans" cxnId="{4006634C-B43A-4ABC-9996-21449147934B}">
      <dgm:prSet/>
      <dgm:spPr/>
      <dgm:t>
        <a:bodyPr/>
        <a:lstStyle/>
        <a:p>
          <a:endParaRPr lang="ru-RU"/>
        </a:p>
      </dgm:t>
    </dgm:pt>
    <dgm:pt modelId="{CE0E5D50-4397-4BB7-AFA8-02C3B6F11FD5}" type="sibTrans" cxnId="{4006634C-B43A-4ABC-9996-21449147934B}">
      <dgm:prSet/>
      <dgm:spPr/>
      <dgm:t>
        <a:bodyPr/>
        <a:lstStyle/>
        <a:p>
          <a:endParaRPr lang="ru-RU"/>
        </a:p>
      </dgm:t>
    </dgm:pt>
    <dgm:pt modelId="{A08F3E18-54A3-4FFA-8D4E-8C13AB376897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1.4.  Подготовка схемы, отображающей расположение построенного, реконструированного объекта капитального строительства, расположение сетей инженерно-технического обеспечения в границах земельного участка и планировочную организацию земельного участка и подписанная лицом, осуществляющим строительство</a:t>
          </a:r>
          <a:endParaRPr lang="ru-RU" sz="800" b="1" dirty="0">
            <a:latin typeface="Cambria" pitchFamily="18" charset="0"/>
          </a:endParaRPr>
        </a:p>
      </dgm:t>
    </dgm:pt>
    <dgm:pt modelId="{DF9CC9D2-53C5-4AF8-B15E-77B2CDBC19D9}" type="parTrans" cxnId="{C94EF4A3-BAAE-48EC-8A0F-897A2423DDD7}">
      <dgm:prSet/>
      <dgm:spPr/>
      <dgm:t>
        <a:bodyPr/>
        <a:lstStyle/>
        <a:p>
          <a:endParaRPr lang="ru-RU"/>
        </a:p>
      </dgm:t>
    </dgm:pt>
    <dgm:pt modelId="{16117AEF-695B-4B03-8A2A-39F5BE7FA402}" type="sibTrans" cxnId="{C94EF4A3-BAAE-48EC-8A0F-897A2423DDD7}">
      <dgm:prSet/>
      <dgm:spPr/>
      <dgm:t>
        <a:bodyPr/>
        <a:lstStyle/>
        <a:p>
          <a:endParaRPr lang="ru-RU"/>
        </a:p>
      </dgm:t>
    </dgm:pt>
    <dgm:pt modelId="{0BF42656-FE7D-4EB8-9745-0224781C3154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1.5.  Получение заключения органа государственного строительного надзора о соответствии построенного, реконструированного объекта капитального строительства требованиям проектной документации, заключение уполномоченного на осуществление федерального государственного экологического надзора федерального органа исполнительной власти, выдаваемое в случаях, предусмотренных ч. 5 ст. 54 </a:t>
          </a:r>
          <a:r>
            <a:rPr lang="ru-RU" sz="800" b="1" dirty="0" err="1" smtClean="0">
              <a:latin typeface="Cambria" pitchFamily="18" charset="0"/>
            </a:rPr>
            <a:t>ГрК</a:t>
          </a:r>
          <a:r>
            <a:rPr lang="ru-RU" sz="800" b="1" dirty="0" smtClean="0">
              <a:latin typeface="Cambria" pitchFamily="18" charset="0"/>
            </a:rPr>
            <a:t> </a:t>
          </a:r>
          <a:r>
            <a:rPr lang="en-US" sz="800" b="1" dirty="0" smtClean="0">
              <a:latin typeface="Cambria" pitchFamily="18" charset="0"/>
            </a:rPr>
            <a:t>РФ</a:t>
          </a:r>
          <a:endParaRPr lang="ru-RU" sz="800" b="1" dirty="0">
            <a:latin typeface="Cambria" pitchFamily="18" charset="0"/>
          </a:endParaRPr>
        </a:p>
      </dgm:t>
    </dgm:pt>
    <dgm:pt modelId="{04568979-D28B-40F9-874C-41646769CDB3}" type="parTrans" cxnId="{EDF13264-62FC-435F-A751-317981896A6F}">
      <dgm:prSet/>
      <dgm:spPr/>
      <dgm:t>
        <a:bodyPr/>
        <a:lstStyle/>
        <a:p>
          <a:endParaRPr lang="ru-RU"/>
        </a:p>
      </dgm:t>
    </dgm:pt>
    <dgm:pt modelId="{1DE781A3-DB26-4378-B81A-75D4D9FFAD9B}" type="sibTrans" cxnId="{EDF13264-62FC-435F-A751-317981896A6F}">
      <dgm:prSet/>
      <dgm:spPr/>
      <dgm:t>
        <a:bodyPr/>
        <a:lstStyle/>
        <a:p>
          <a:endParaRPr lang="ru-RU"/>
        </a:p>
      </dgm:t>
    </dgm:pt>
    <dgm:pt modelId="{6D2C0216-5BEF-4952-8E2E-AE1D0EABE7FB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</a:t>
          </a:r>
          <a:r>
            <a:rPr lang="en-US" sz="800" b="1" dirty="0" smtClean="0">
              <a:latin typeface="Cambria" pitchFamily="18" charset="0"/>
            </a:rPr>
            <a:t>6.</a:t>
          </a:r>
          <a:r>
            <a:rPr lang="ru-RU" sz="800" b="1" dirty="0" smtClean="0">
              <a:latin typeface="Cambria" pitchFamily="18" charset="0"/>
            </a:rPr>
            <a:t>  Подписание акта приемки выполненных работ по сохранению объекта культурного наследия</a:t>
          </a:r>
          <a:endParaRPr lang="ru-RU" sz="800" b="1" dirty="0">
            <a:latin typeface="Cambria" pitchFamily="18" charset="0"/>
          </a:endParaRPr>
        </a:p>
      </dgm:t>
    </dgm:pt>
    <dgm:pt modelId="{FCC53490-8057-4E3D-B0AA-3259C4A9462E}" type="parTrans" cxnId="{096D2A93-4F7D-4CC6-BF2D-2264DD24E849}">
      <dgm:prSet/>
      <dgm:spPr/>
      <dgm:t>
        <a:bodyPr/>
        <a:lstStyle/>
        <a:p>
          <a:endParaRPr lang="ru-RU"/>
        </a:p>
      </dgm:t>
    </dgm:pt>
    <dgm:pt modelId="{0B1169B1-506A-4D23-AC98-AA72F110B6E8}" type="sibTrans" cxnId="{096D2A93-4F7D-4CC6-BF2D-2264DD24E849}">
      <dgm:prSet/>
      <dgm:spPr/>
      <dgm:t>
        <a:bodyPr/>
        <a:lstStyle/>
        <a:p>
          <a:endParaRPr lang="ru-RU"/>
        </a:p>
      </dgm:t>
    </dgm:pt>
    <dgm:pt modelId="{AB4A0346-D62F-4B28-A3FC-8218BAFEF246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</a:t>
          </a:r>
          <a:r>
            <a:rPr lang="en-US" sz="800" b="1" dirty="0" smtClean="0">
              <a:latin typeface="Cambria" pitchFamily="18" charset="0"/>
            </a:rPr>
            <a:t>7</a:t>
          </a:r>
          <a:r>
            <a:rPr lang="ru-RU" sz="800" b="1" dirty="0" smtClean="0">
              <a:latin typeface="Cambria" pitchFamily="18" charset="0"/>
            </a:rPr>
            <a:t>.  Подготовка и утверждение технического плана объекта капитального строительства</a:t>
          </a:r>
          <a:endParaRPr lang="ru-RU" sz="800" b="1" dirty="0">
            <a:latin typeface="Cambria" pitchFamily="18" charset="0"/>
          </a:endParaRPr>
        </a:p>
      </dgm:t>
    </dgm:pt>
    <dgm:pt modelId="{FFB59B53-E7A1-4E2C-A341-0E2770125F65}" type="parTrans" cxnId="{838E9030-9439-4100-936D-7E00BE094708}">
      <dgm:prSet/>
      <dgm:spPr/>
      <dgm:t>
        <a:bodyPr/>
        <a:lstStyle/>
        <a:p>
          <a:endParaRPr lang="ru-RU"/>
        </a:p>
      </dgm:t>
    </dgm:pt>
    <dgm:pt modelId="{E343706F-5CAF-450D-A7F6-C7366D27B28A}" type="sibTrans" cxnId="{838E9030-9439-4100-936D-7E00BE094708}">
      <dgm:prSet/>
      <dgm:spPr/>
      <dgm:t>
        <a:bodyPr/>
        <a:lstStyle/>
        <a:p>
          <a:endParaRPr lang="ru-RU"/>
        </a:p>
      </dgm:t>
    </dgm:pt>
    <dgm:pt modelId="{4C3C2BA1-0605-43F7-AFF3-364B807043A5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2</a:t>
          </a:r>
          <a:r>
            <a:rPr lang="en-US" sz="800" b="1" dirty="0" smtClean="0">
              <a:latin typeface="Cambria" pitchFamily="18" charset="0"/>
            </a:rPr>
            <a:t>.</a:t>
          </a:r>
          <a:r>
            <a:rPr lang="ru-RU" sz="800" b="1" dirty="0" smtClean="0">
              <a:latin typeface="Cambria" pitchFamily="18" charset="0"/>
            </a:rPr>
            <a:t>  Подача заявления о выдаче разрешения на ввод объекта капитального строительства в эксплуатацию</a:t>
          </a:r>
          <a:endParaRPr lang="ru-RU" sz="800" b="1" dirty="0">
            <a:latin typeface="Cambria" pitchFamily="18" charset="0"/>
          </a:endParaRPr>
        </a:p>
      </dgm:t>
    </dgm:pt>
    <dgm:pt modelId="{642FC9E0-B853-41B0-9F7E-9B1DA9DDF928}" type="parTrans" cxnId="{B6D95F92-8AFD-418B-B6F1-496DCC86FDBF}">
      <dgm:prSet/>
      <dgm:spPr/>
      <dgm:t>
        <a:bodyPr/>
        <a:lstStyle/>
        <a:p>
          <a:endParaRPr lang="ru-RU"/>
        </a:p>
      </dgm:t>
    </dgm:pt>
    <dgm:pt modelId="{DDC02DA2-71D8-4911-A0E4-FC7F5D47B320}" type="sibTrans" cxnId="{B6D95F92-8AFD-418B-B6F1-496DCC86FDBF}">
      <dgm:prSet/>
      <dgm:spPr/>
      <dgm:t>
        <a:bodyPr/>
        <a:lstStyle/>
        <a:p>
          <a:endParaRPr lang="ru-RU"/>
        </a:p>
      </dgm:t>
    </dgm:pt>
    <dgm:pt modelId="{7059F998-5FEA-4B19-9D2C-14775840A0BA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3. Получение разрешения на ввод объекта в эксплуатацию </a:t>
          </a:r>
          <a:endParaRPr lang="ru-RU" sz="800" b="1" dirty="0">
            <a:latin typeface="Cambria" pitchFamily="18" charset="0"/>
          </a:endParaRPr>
        </a:p>
      </dgm:t>
    </dgm:pt>
    <dgm:pt modelId="{A5F7A183-7AA5-49C3-830D-CB906B64E3D5}" type="parTrans" cxnId="{EE1CEC0C-EF1C-405D-B57C-35257BC67D56}">
      <dgm:prSet/>
      <dgm:spPr/>
      <dgm:t>
        <a:bodyPr/>
        <a:lstStyle/>
        <a:p>
          <a:endParaRPr lang="ru-RU"/>
        </a:p>
      </dgm:t>
    </dgm:pt>
    <dgm:pt modelId="{3832C2C9-0FF1-4741-9A0E-3BB6B1ACBDC5}" type="sibTrans" cxnId="{EE1CEC0C-EF1C-405D-B57C-35257BC67D56}">
      <dgm:prSet/>
      <dgm:spPr/>
      <dgm:t>
        <a:bodyPr/>
        <a:lstStyle/>
        <a:p>
          <a:endParaRPr lang="ru-RU"/>
        </a:p>
      </dgm:t>
    </dgm:pt>
    <dgm:pt modelId="{D93902C0-C884-4281-AEE3-405D02946605}">
      <dgm:prSet phldrT="[Текст]" custT="1"/>
      <dgm:spPr/>
      <dgm:t>
        <a:bodyPr/>
        <a:lstStyle/>
        <a:p>
          <a:pPr algn="l"/>
          <a:r>
            <a:rPr lang="ru-RU" sz="800" b="1" dirty="0" smtClean="0">
              <a:latin typeface="Cambria" pitchFamily="18" charset="0"/>
            </a:rPr>
            <a:t>1.2. Подписание акта, подтверждающего соответствие параметров построенного, реконструированного объекта капитального строительства проектной документации </a:t>
          </a:r>
          <a:endParaRPr lang="ru-RU" sz="800" b="1" dirty="0">
            <a:latin typeface="Cambria" pitchFamily="18" charset="0"/>
          </a:endParaRPr>
        </a:p>
      </dgm:t>
    </dgm:pt>
    <dgm:pt modelId="{6435383D-E5D5-47A6-8929-2E67E7590F63}" type="sibTrans" cxnId="{6D36B1C9-7D5E-4999-8339-72886FD76F1F}">
      <dgm:prSet/>
      <dgm:spPr/>
      <dgm:t>
        <a:bodyPr/>
        <a:lstStyle/>
        <a:p>
          <a:endParaRPr lang="ru-RU"/>
        </a:p>
      </dgm:t>
    </dgm:pt>
    <dgm:pt modelId="{AA5B11F1-BBE8-45CE-8C17-94E224A0771D}" type="parTrans" cxnId="{6D36B1C9-7D5E-4999-8339-72886FD76F1F}">
      <dgm:prSet/>
      <dgm:spPr/>
      <dgm:t>
        <a:bodyPr/>
        <a:lstStyle/>
        <a:p>
          <a:endParaRPr lang="ru-RU"/>
        </a:p>
      </dgm:t>
    </dgm:pt>
    <dgm:pt modelId="{70B74387-BD80-4BA5-B6C5-4FB4706DE55A}">
      <dgm:prSet custT="1"/>
      <dgm:spPr/>
      <dgm:t>
        <a:bodyPr/>
        <a:lstStyle/>
        <a:p>
          <a:pPr algn="just"/>
          <a:r>
            <a:rPr lang="ru-RU" sz="800" b="1" dirty="0" smtClean="0">
              <a:latin typeface="Cambria" pitchFamily="18" charset="0"/>
            </a:rPr>
            <a:t>1.  Подготовка и формирование перечня документов для получения разрешения на ввод объекта в эксплуатацию</a:t>
          </a:r>
        </a:p>
      </dgm:t>
    </dgm:pt>
    <dgm:pt modelId="{5DE4E546-AA07-4932-97EF-2BD9E40FD1B0}" type="parTrans" cxnId="{74BFD37B-500E-46BA-A24C-3C8E4D0E5B03}">
      <dgm:prSet/>
      <dgm:spPr/>
      <dgm:t>
        <a:bodyPr/>
        <a:lstStyle/>
        <a:p>
          <a:endParaRPr lang="ru-RU"/>
        </a:p>
      </dgm:t>
    </dgm:pt>
    <dgm:pt modelId="{604EE06A-FB67-49F2-A3AD-5246BDA235FF}" type="sibTrans" cxnId="{74BFD37B-500E-46BA-A24C-3C8E4D0E5B03}">
      <dgm:prSet/>
      <dgm:spPr/>
      <dgm:t>
        <a:bodyPr/>
        <a:lstStyle/>
        <a:p>
          <a:endParaRPr lang="ru-RU"/>
        </a:p>
      </dgm:t>
    </dgm:pt>
    <dgm:pt modelId="{801A2D15-278E-42E2-906A-9E41FF604D66}" type="pres">
      <dgm:prSet presAssocID="{CD766080-7B14-428E-AF32-F2F47E568F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025F2D-72EB-42CA-B182-C6CF19D5E2EA}" type="pres">
      <dgm:prSet presAssocID="{7059F998-5FEA-4B19-9D2C-14775840A0BA}" presName="boxAndChildren" presStyleCnt="0"/>
      <dgm:spPr/>
      <dgm:t>
        <a:bodyPr/>
        <a:lstStyle/>
        <a:p>
          <a:endParaRPr lang="ru-RU"/>
        </a:p>
      </dgm:t>
    </dgm:pt>
    <dgm:pt modelId="{C1C60D88-E2A7-4BF7-8C0F-6C450AECA728}" type="pres">
      <dgm:prSet presAssocID="{7059F998-5FEA-4B19-9D2C-14775840A0BA}" presName="parentTextBox" presStyleLbl="node1" presStyleIdx="0" presStyleCnt="10"/>
      <dgm:spPr/>
      <dgm:t>
        <a:bodyPr/>
        <a:lstStyle/>
        <a:p>
          <a:endParaRPr lang="ru-RU"/>
        </a:p>
      </dgm:t>
    </dgm:pt>
    <dgm:pt modelId="{9BA9CCF5-EF44-4875-84CA-607B8769AD13}" type="pres">
      <dgm:prSet presAssocID="{DDC02DA2-71D8-4911-A0E4-FC7F5D47B320}" presName="sp" presStyleCnt="0"/>
      <dgm:spPr/>
      <dgm:t>
        <a:bodyPr/>
        <a:lstStyle/>
        <a:p>
          <a:endParaRPr lang="ru-RU"/>
        </a:p>
      </dgm:t>
    </dgm:pt>
    <dgm:pt modelId="{77CEFFD5-66DA-4AF8-8438-D5946508642E}" type="pres">
      <dgm:prSet presAssocID="{4C3C2BA1-0605-43F7-AFF3-364B807043A5}" presName="arrowAndChildren" presStyleCnt="0"/>
      <dgm:spPr/>
      <dgm:t>
        <a:bodyPr/>
        <a:lstStyle/>
        <a:p>
          <a:endParaRPr lang="ru-RU"/>
        </a:p>
      </dgm:t>
    </dgm:pt>
    <dgm:pt modelId="{246C6E1C-1129-4CB5-B4FD-9B6F9BA48FE9}" type="pres">
      <dgm:prSet presAssocID="{4C3C2BA1-0605-43F7-AFF3-364B807043A5}" presName="parentTextArrow" presStyleLbl="node1" presStyleIdx="1" presStyleCnt="10"/>
      <dgm:spPr/>
      <dgm:t>
        <a:bodyPr/>
        <a:lstStyle/>
        <a:p>
          <a:endParaRPr lang="ru-RU"/>
        </a:p>
      </dgm:t>
    </dgm:pt>
    <dgm:pt modelId="{69EB85ED-DAAC-40D2-8EEE-58EB4F3CA3F1}" type="pres">
      <dgm:prSet presAssocID="{E343706F-5CAF-450D-A7F6-C7366D27B28A}" presName="sp" presStyleCnt="0"/>
      <dgm:spPr/>
      <dgm:t>
        <a:bodyPr/>
        <a:lstStyle/>
        <a:p>
          <a:endParaRPr lang="ru-RU"/>
        </a:p>
      </dgm:t>
    </dgm:pt>
    <dgm:pt modelId="{4C606FB3-9444-462E-8F19-1EAF2BE16A93}" type="pres">
      <dgm:prSet presAssocID="{AB4A0346-D62F-4B28-A3FC-8218BAFEF246}" presName="arrowAndChildren" presStyleCnt="0"/>
      <dgm:spPr/>
      <dgm:t>
        <a:bodyPr/>
        <a:lstStyle/>
        <a:p>
          <a:endParaRPr lang="ru-RU"/>
        </a:p>
      </dgm:t>
    </dgm:pt>
    <dgm:pt modelId="{3FDF3C9D-7E95-47BF-A1AE-8CB641E3AEDE}" type="pres">
      <dgm:prSet presAssocID="{AB4A0346-D62F-4B28-A3FC-8218BAFEF246}" presName="parentTextArrow" presStyleLbl="node1" presStyleIdx="2" presStyleCnt="10"/>
      <dgm:spPr/>
      <dgm:t>
        <a:bodyPr/>
        <a:lstStyle/>
        <a:p>
          <a:endParaRPr lang="ru-RU"/>
        </a:p>
      </dgm:t>
    </dgm:pt>
    <dgm:pt modelId="{3D127896-5A2A-4C4E-816A-0FC3F313C73E}" type="pres">
      <dgm:prSet presAssocID="{0B1169B1-506A-4D23-AC98-AA72F110B6E8}" presName="sp" presStyleCnt="0"/>
      <dgm:spPr/>
      <dgm:t>
        <a:bodyPr/>
        <a:lstStyle/>
        <a:p>
          <a:endParaRPr lang="ru-RU"/>
        </a:p>
      </dgm:t>
    </dgm:pt>
    <dgm:pt modelId="{E186405D-4682-47DD-8F94-6C4A777F6057}" type="pres">
      <dgm:prSet presAssocID="{6D2C0216-5BEF-4952-8E2E-AE1D0EABE7FB}" presName="arrowAndChildren" presStyleCnt="0"/>
      <dgm:spPr/>
      <dgm:t>
        <a:bodyPr/>
        <a:lstStyle/>
        <a:p>
          <a:endParaRPr lang="ru-RU"/>
        </a:p>
      </dgm:t>
    </dgm:pt>
    <dgm:pt modelId="{B88BF276-A198-4651-A150-B7A520A61825}" type="pres">
      <dgm:prSet presAssocID="{6D2C0216-5BEF-4952-8E2E-AE1D0EABE7FB}" presName="parentTextArrow" presStyleLbl="node1" presStyleIdx="3" presStyleCnt="10"/>
      <dgm:spPr/>
      <dgm:t>
        <a:bodyPr/>
        <a:lstStyle/>
        <a:p>
          <a:endParaRPr lang="ru-RU"/>
        </a:p>
      </dgm:t>
    </dgm:pt>
    <dgm:pt modelId="{2673972F-9293-4002-8018-E470B2484EB9}" type="pres">
      <dgm:prSet presAssocID="{1DE781A3-DB26-4378-B81A-75D4D9FFAD9B}" presName="sp" presStyleCnt="0"/>
      <dgm:spPr/>
      <dgm:t>
        <a:bodyPr/>
        <a:lstStyle/>
        <a:p>
          <a:endParaRPr lang="ru-RU"/>
        </a:p>
      </dgm:t>
    </dgm:pt>
    <dgm:pt modelId="{ECED4730-A439-4BE6-B036-ECE1CBEB2C86}" type="pres">
      <dgm:prSet presAssocID="{0BF42656-FE7D-4EB8-9745-0224781C3154}" presName="arrowAndChildren" presStyleCnt="0"/>
      <dgm:spPr/>
      <dgm:t>
        <a:bodyPr/>
        <a:lstStyle/>
        <a:p>
          <a:endParaRPr lang="ru-RU"/>
        </a:p>
      </dgm:t>
    </dgm:pt>
    <dgm:pt modelId="{0E2507DF-C72E-4F8F-9FA2-9C99E149DF15}" type="pres">
      <dgm:prSet presAssocID="{0BF42656-FE7D-4EB8-9745-0224781C3154}" presName="parentTextArrow" presStyleLbl="node1" presStyleIdx="4" presStyleCnt="10"/>
      <dgm:spPr/>
      <dgm:t>
        <a:bodyPr/>
        <a:lstStyle/>
        <a:p>
          <a:endParaRPr lang="ru-RU"/>
        </a:p>
      </dgm:t>
    </dgm:pt>
    <dgm:pt modelId="{65088C70-6BE7-48A1-B628-A8A923D866FD}" type="pres">
      <dgm:prSet presAssocID="{16117AEF-695B-4B03-8A2A-39F5BE7FA402}" presName="sp" presStyleCnt="0"/>
      <dgm:spPr/>
      <dgm:t>
        <a:bodyPr/>
        <a:lstStyle/>
        <a:p>
          <a:endParaRPr lang="ru-RU"/>
        </a:p>
      </dgm:t>
    </dgm:pt>
    <dgm:pt modelId="{45B560AB-881D-402E-B041-36992104BF73}" type="pres">
      <dgm:prSet presAssocID="{A08F3E18-54A3-4FFA-8D4E-8C13AB376897}" presName="arrowAndChildren" presStyleCnt="0"/>
      <dgm:spPr/>
      <dgm:t>
        <a:bodyPr/>
        <a:lstStyle/>
        <a:p>
          <a:endParaRPr lang="ru-RU"/>
        </a:p>
      </dgm:t>
    </dgm:pt>
    <dgm:pt modelId="{1CBA38EE-D002-48B2-B3B0-5007A81446CB}" type="pres">
      <dgm:prSet presAssocID="{A08F3E18-54A3-4FFA-8D4E-8C13AB376897}" presName="parentTextArrow" presStyleLbl="node1" presStyleIdx="5" presStyleCnt="10"/>
      <dgm:spPr/>
      <dgm:t>
        <a:bodyPr/>
        <a:lstStyle/>
        <a:p>
          <a:endParaRPr lang="ru-RU"/>
        </a:p>
      </dgm:t>
    </dgm:pt>
    <dgm:pt modelId="{EFCD7C96-6D41-4270-966B-1CB3B0213A64}" type="pres">
      <dgm:prSet presAssocID="{CE0E5D50-4397-4BB7-AFA8-02C3B6F11FD5}" presName="sp" presStyleCnt="0"/>
      <dgm:spPr/>
      <dgm:t>
        <a:bodyPr/>
        <a:lstStyle/>
        <a:p>
          <a:endParaRPr lang="ru-RU"/>
        </a:p>
      </dgm:t>
    </dgm:pt>
    <dgm:pt modelId="{768CF7ED-F16F-4730-9811-230F4FE1AFEA}" type="pres">
      <dgm:prSet presAssocID="{84F0EA4E-CB9A-44C4-B1B0-FCBE63F9A0FD}" presName="arrowAndChildren" presStyleCnt="0"/>
      <dgm:spPr/>
      <dgm:t>
        <a:bodyPr/>
        <a:lstStyle/>
        <a:p>
          <a:endParaRPr lang="ru-RU"/>
        </a:p>
      </dgm:t>
    </dgm:pt>
    <dgm:pt modelId="{AFD6DC28-3090-4127-8DD5-331273992383}" type="pres">
      <dgm:prSet presAssocID="{84F0EA4E-CB9A-44C4-B1B0-FCBE63F9A0FD}" presName="parentTextArrow" presStyleLbl="node1" presStyleIdx="6" presStyleCnt="10"/>
      <dgm:spPr/>
      <dgm:t>
        <a:bodyPr/>
        <a:lstStyle/>
        <a:p>
          <a:endParaRPr lang="ru-RU"/>
        </a:p>
      </dgm:t>
    </dgm:pt>
    <dgm:pt modelId="{11AEBA1A-4CA7-4CEB-99D7-F3580C00E260}" type="pres">
      <dgm:prSet presAssocID="{6435383D-E5D5-47A6-8929-2E67E7590F63}" presName="sp" presStyleCnt="0"/>
      <dgm:spPr/>
      <dgm:t>
        <a:bodyPr/>
        <a:lstStyle/>
        <a:p>
          <a:endParaRPr lang="ru-RU"/>
        </a:p>
      </dgm:t>
    </dgm:pt>
    <dgm:pt modelId="{55FC6988-A2F7-46CC-BBAE-0F6A1E911190}" type="pres">
      <dgm:prSet presAssocID="{D93902C0-C884-4281-AEE3-405D02946605}" presName="arrowAndChildren" presStyleCnt="0"/>
      <dgm:spPr/>
      <dgm:t>
        <a:bodyPr/>
        <a:lstStyle/>
        <a:p>
          <a:endParaRPr lang="ru-RU"/>
        </a:p>
      </dgm:t>
    </dgm:pt>
    <dgm:pt modelId="{945DEF1D-22FF-4409-B98A-F8FEEFD1C0CA}" type="pres">
      <dgm:prSet presAssocID="{D93902C0-C884-4281-AEE3-405D02946605}" presName="parentTextArrow" presStyleLbl="node1" presStyleIdx="7" presStyleCnt="10" custLinFactNeighborX="868" custLinFactNeighborY="-6808"/>
      <dgm:spPr/>
      <dgm:t>
        <a:bodyPr/>
        <a:lstStyle/>
        <a:p>
          <a:endParaRPr lang="ru-RU"/>
        </a:p>
      </dgm:t>
    </dgm:pt>
    <dgm:pt modelId="{3E2663E6-BB74-4F48-9D52-4F0EB707C41F}" type="pres">
      <dgm:prSet presAssocID="{14652653-9C0B-486B-A99C-0C02917DB9AD}" presName="sp" presStyleCnt="0"/>
      <dgm:spPr/>
      <dgm:t>
        <a:bodyPr/>
        <a:lstStyle/>
        <a:p>
          <a:endParaRPr lang="ru-RU"/>
        </a:p>
      </dgm:t>
    </dgm:pt>
    <dgm:pt modelId="{AC1E5D66-33DD-47E4-8765-BD25D23C8A29}" type="pres">
      <dgm:prSet presAssocID="{1F7A111E-63F8-4E01-961A-64F8CA07AF4B}" presName="arrowAndChildren" presStyleCnt="0"/>
      <dgm:spPr/>
      <dgm:t>
        <a:bodyPr/>
        <a:lstStyle/>
        <a:p>
          <a:endParaRPr lang="ru-RU"/>
        </a:p>
      </dgm:t>
    </dgm:pt>
    <dgm:pt modelId="{51B9D592-BF9F-4657-822A-0BF5111FAF45}" type="pres">
      <dgm:prSet presAssocID="{1F7A111E-63F8-4E01-961A-64F8CA07AF4B}" presName="parentTextArrow" presStyleLbl="node1" presStyleIdx="8" presStyleCnt="10"/>
      <dgm:spPr/>
      <dgm:t>
        <a:bodyPr/>
        <a:lstStyle/>
        <a:p>
          <a:endParaRPr lang="ru-RU"/>
        </a:p>
      </dgm:t>
    </dgm:pt>
    <dgm:pt modelId="{16667C41-41B9-4AF1-83E2-652040E7CC90}" type="pres">
      <dgm:prSet presAssocID="{604EE06A-FB67-49F2-A3AD-5246BDA235FF}" presName="sp" presStyleCnt="0"/>
      <dgm:spPr/>
    </dgm:pt>
    <dgm:pt modelId="{DA4EAA42-E0B3-4B4A-A10A-C129EC25B979}" type="pres">
      <dgm:prSet presAssocID="{70B74387-BD80-4BA5-B6C5-4FB4706DE55A}" presName="arrowAndChildren" presStyleCnt="0"/>
      <dgm:spPr/>
    </dgm:pt>
    <dgm:pt modelId="{9E34E4C0-2578-486F-B24F-F8D7C0503708}" type="pres">
      <dgm:prSet presAssocID="{70B74387-BD80-4BA5-B6C5-4FB4706DE55A}" presName="parentTextArrow" presStyleLbl="node1" presStyleIdx="9" presStyleCnt="10"/>
      <dgm:spPr/>
      <dgm:t>
        <a:bodyPr/>
        <a:lstStyle/>
        <a:p>
          <a:endParaRPr lang="ru-RU"/>
        </a:p>
      </dgm:t>
    </dgm:pt>
  </dgm:ptLst>
  <dgm:cxnLst>
    <dgm:cxn modelId="{1628A18A-AD68-4A27-AA4B-F9E3CB8B40A6}" type="presOf" srcId="{7059F998-5FEA-4B19-9D2C-14775840A0BA}" destId="{C1C60D88-E2A7-4BF7-8C0F-6C450AECA728}" srcOrd="0" destOrd="0" presId="urn:microsoft.com/office/officeart/2005/8/layout/process4"/>
    <dgm:cxn modelId="{98B44076-2173-40A0-B688-D9287887544B}" type="presOf" srcId="{D93902C0-C884-4281-AEE3-405D02946605}" destId="{945DEF1D-22FF-4409-B98A-F8FEEFD1C0CA}" srcOrd="0" destOrd="0" presId="urn:microsoft.com/office/officeart/2005/8/layout/process4"/>
    <dgm:cxn modelId="{6D36B1C9-7D5E-4999-8339-72886FD76F1F}" srcId="{CD766080-7B14-428E-AF32-F2F47E568F4A}" destId="{D93902C0-C884-4281-AEE3-405D02946605}" srcOrd="2" destOrd="0" parTransId="{AA5B11F1-BBE8-45CE-8C17-94E224A0771D}" sibTransId="{6435383D-E5D5-47A6-8929-2E67E7590F63}"/>
    <dgm:cxn modelId="{74BFD37B-500E-46BA-A24C-3C8E4D0E5B03}" srcId="{CD766080-7B14-428E-AF32-F2F47E568F4A}" destId="{70B74387-BD80-4BA5-B6C5-4FB4706DE55A}" srcOrd="0" destOrd="0" parTransId="{5DE4E546-AA07-4932-97EF-2BD9E40FD1B0}" sibTransId="{604EE06A-FB67-49F2-A3AD-5246BDA235FF}"/>
    <dgm:cxn modelId="{2F9FCF89-5F71-467E-B8EC-5E60006C9929}" type="presOf" srcId="{1F7A111E-63F8-4E01-961A-64F8CA07AF4B}" destId="{51B9D592-BF9F-4657-822A-0BF5111FAF45}" srcOrd="0" destOrd="0" presId="urn:microsoft.com/office/officeart/2005/8/layout/process4"/>
    <dgm:cxn modelId="{B6D95F92-8AFD-418B-B6F1-496DCC86FDBF}" srcId="{CD766080-7B14-428E-AF32-F2F47E568F4A}" destId="{4C3C2BA1-0605-43F7-AFF3-364B807043A5}" srcOrd="8" destOrd="0" parTransId="{642FC9E0-B853-41B0-9F7E-9B1DA9DDF928}" sibTransId="{DDC02DA2-71D8-4911-A0E4-FC7F5D47B320}"/>
    <dgm:cxn modelId="{35A85E09-ED9F-41CC-A404-6B510BA477E3}" type="presOf" srcId="{A08F3E18-54A3-4FFA-8D4E-8C13AB376897}" destId="{1CBA38EE-D002-48B2-B3B0-5007A81446CB}" srcOrd="0" destOrd="0" presId="urn:microsoft.com/office/officeart/2005/8/layout/process4"/>
    <dgm:cxn modelId="{096D2A93-4F7D-4CC6-BF2D-2264DD24E849}" srcId="{CD766080-7B14-428E-AF32-F2F47E568F4A}" destId="{6D2C0216-5BEF-4952-8E2E-AE1D0EABE7FB}" srcOrd="6" destOrd="0" parTransId="{FCC53490-8057-4E3D-B0AA-3259C4A9462E}" sibTransId="{0B1169B1-506A-4D23-AC98-AA72F110B6E8}"/>
    <dgm:cxn modelId="{EDF13264-62FC-435F-A751-317981896A6F}" srcId="{CD766080-7B14-428E-AF32-F2F47E568F4A}" destId="{0BF42656-FE7D-4EB8-9745-0224781C3154}" srcOrd="5" destOrd="0" parTransId="{04568979-D28B-40F9-874C-41646769CDB3}" sibTransId="{1DE781A3-DB26-4378-B81A-75D4D9FFAD9B}"/>
    <dgm:cxn modelId="{63B27866-4541-403D-BCF9-B13499D3A132}" type="presOf" srcId="{CD766080-7B14-428E-AF32-F2F47E568F4A}" destId="{801A2D15-278E-42E2-906A-9E41FF604D66}" srcOrd="0" destOrd="0" presId="urn:microsoft.com/office/officeart/2005/8/layout/process4"/>
    <dgm:cxn modelId="{2B14A102-919D-436E-A9A2-7437384B8234}" srcId="{CD766080-7B14-428E-AF32-F2F47E568F4A}" destId="{1F7A111E-63F8-4E01-961A-64F8CA07AF4B}" srcOrd="1" destOrd="0" parTransId="{335D089D-441B-489F-9BF5-BD6FDC1FE493}" sibTransId="{14652653-9C0B-486B-A99C-0C02917DB9AD}"/>
    <dgm:cxn modelId="{C94EF4A3-BAAE-48EC-8A0F-897A2423DDD7}" srcId="{CD766080-7B14-428E-AF32-F2F47E568F4A}" destId="{A08F3E18-54A3-4FFA-8D4E-8C13AB376897}" srcOrd="4" destOrd="0" parTransId="{DF9CC9D2-53C5-4AF8-B15E-77B2CDBC19D9}" sibTransId="{16117AEF-695B-4B03-8A2A-39F5BE7FA402}"/>
    <dgm:cxn modelId="{4006634C-B43A-4ABC-9996-21449147934B}" srcId="{CD766080-7B14-428E-AF32-F2F47E568F4A}" destId="{84F0EA4E-CB9A-44C4-B1B0-FCBE63F9A0FD}" srcOrd="3" destOrd="0" parTransId="{24D46EE1-2C5E-4A38-A5AA-A23F02607331}" sibTransId="{CE0E5D50-4397-4BB7-AFA8-02C3B6F11FD5}"/>
    <dgm:cxn modelId="{F577D990-1BB4-44F5-90E1-5BEBF520DB22}" type="presOf" srcId="{70B74387-BD80-4BA5-B6C5-4FB4706DE55A}" destId="{9E34E4C0-2578-486F-B24F-F8D7C0503708}" srcOrd="0" destOrd="0" presId="urn:microsoft.com/office/officeart/2005/8/layout/process4"/>
    <dgm:cxn modelId="{1F8AD7A5-12FB-4078-BFE4-ED35889FAA1F}" type="presOf" srcId="{4C3C2BA1-0605-43F7-AFF3-364B807043A5}" destId="{246C6E1C-1129-4CB5-B4FD-9B6F9BA48FE9}" srcOrd="0" destOrd="0" presId="urn:microsoft.com/office/officeart/2005/8/layout/process4"/>
    <dgm:cxn modelId="{EE1CEC0C-EF1C-405D-B57C-35257BC67D56}" srcId="{CD766080-7B14-428E-AF32-F2F47E568F4A}" destId="{7059F998-5FEA-4B19-9D2C-14775840A0BA}" srcOrd="9" destOrd="0" parTransId="{A5F7A183-7AA5-49C3-830D-CB906B64E3D5}" sibTransId="{3832C2C9-0FF1-4741-9A0E-3BB6B1ACBDC5}"/>
    <dgm:cxn modelId="{00958D8F-A585-48F9-8008-796FD73D0FA0}" type="presOf" srcId="{AB4A0346-D62F-4B28-A3FC-8218BAFEF246}" destId="{3FDF3C9D-7E95-47BF-A1AE-8CB641E3AEDE}" srcOrd="0" destOrd="0" presId="urn:microsoft.com/office/officeart/2005/8/layout/process4"/>
    <dgm:cxn modelId="{7B4E7F49-10EF-431F-A33A-7817963EE502}" type="presOf" srcId="{84F0EA4E-CB9A-44C4-B1B0-FCBE63F9A0FD}" destId="{AFD6DC28-3090-4127-8DD5-331273992383}" srcOrd="0" destOrd="0" presId="urn:microsoft.com/office/officeart/2005/8/layout/process4"/>
    <dgm:cxn modelId="{838E9030-9439-4100-936D-7E00BE094708}" srcId="{CD766080-7B14-428E-AF32-F2F47E568F4A}" destId="{AB4A0346-D62F-4B28-A3FC-8218BAFEF246}" srcOrd="7" destOrd="0" parTransId="{FFB59B53-E7A1-4E2C-A341-0E2770125F65}" sibTransId="{E343706F-5CAF-450D-A7F6-C7366D27B28A}"/>
    <dgm:cxn modelId="{97B332C0-B88D-4960-BEA4-ED51BF6693F6}" type="presOf" srcId="{6D2C0216-5BEF-4952-8E2E-AE1D0EABE7FB}" destId="{B88BF276-A198-4651-A150-B7A520A61825}" srcOrd="0" destOrd="0" presId="urn:microsoft.com/office/officeart/2005/8/layout/process4"/>
    <dgm:cxn modelId="{7C00CA5F-CE29-4946-B43A-6ECB484CCF8C}" type="presOf" srcId="{0BF42656-FE7D-4EB8-9745-0224781C3154}" destId="{0E2507DF-C72E-4F8F-9FA2-9C99E149DF15}" srcOrd="0" destOrd="0" presId="urn:microsoft.com/office/officeart/2005/8/layout/process4"/>
    <dgm:cxn modelId="{D9D3D3F5-57FA-4383-AF47-CD054A06FBC8}" type="presParOf" srcId="{801A2D15-278E-42E2-906A-9E41FF604D66}" destId="{6B025F2D-72EB-42CA-B182-C6CF19D5E2EA}" srcOrd="0" destOrd="0" presId="urn:microsoft.com/office/officeart/2005/8/layout/process4"/>
    <dgm:cxn modelId="{46806F3B-4FB8-411A-998B-5F1099A8B97A}" type="presParOf" srcId="{6B025F2D-72EB-42CA-B182-C6CF19D5E2EA}" destId="{C1C60D88-E2A7-4BF7-8C0F-6C450AECA728}" srcOrd="0" destOrd="0" presId="urn:microsoft.com/office/officeart/2005/8/layout/process4"/>
    <dgm:cxn modelId="{5B8AF6BA-CB67-4237-AA65-D7912CDEFB1C}" type="presParOf" srcId="{801A2D15-278E-42E2-906A-9E41FF604D66}" destId="{9BA9CCF5-EF44-4875-84CA-607B8769AD13}" srcOrd="1" destOrd="0" presId="urn:microsoft.com/office/officeart/2005/8/layout/process4"/>
    <dgm:cxn modelId="{3A7BAD84-1DA0-49B3-B096-0666DE44A49C}" type="presParOf" srcId="{801A2D15-278E-42E2-906A-9E41FF604D66}" destId="{77CEFFD5-66DA-4AF8-8438-D5946508642E}" srcOrd="2" destOrd="0" presId="urn:microsoft.com/office/officeart/2005/8/layout/process4"/>
    <dgm:cxn modelId="{1AE6EA6A-7C4F-4959-B8F7-6A0C26552BAC}" type="presParOf" srcId="{77CEFFD5-66DA-4AF8-8438-D5946508642E}" destId="{246C6E1C-1129-4CB5-B4FD-9B6F9BA48FE9}" srcOrd="0" destOrd="0" presId="urn:microsoft.com/office/officeart/2005/8/layout/process4"/>
    <dgm:cxn modelId="{E7377E53-6D94-4714-90CC-51DD3E740426}" type="presParOf" srcId="{801A2D15-278E-42E2-906A-9E41FF604D66}" destId="{69EB85ED-DAAC-40D2-8EEE-58EB4F3CA3F1}" srcOrd="3" destOrd="0" presId="urn:microsoft.com/office/officeart/2005/8/layout/process4"/>
    <dgm:cxn modelId="{26FAE31E-34E3-437E-8D19-283BA33AD6D0}" type="presParOf" srcId="{801A2D15-278E-42E2-906A-9E41FF604D66}" destId="{4C606FB3-9444-462E-8F19-1EAF2BE16A93}" srcOrd="4" destOrd="0" presId="urn:microsoft.com/office/officeart/2005/8/layout/process4"/>
    <dgm:cxn modelId="{766E89C7-F863-4F52-B274-8F2CB792ADF9}" type="presParOf" srcId="{4C606FB3-9444-462E-8F19-1EAF2BE16A93}" destId="{3FDF3C9D-7E95-47BF-A1AE-8CB641E3AEDE}" srcOrd="0" destOrd="0" presId="urn:microsoft.com/office/officeart/2005/8/layout/process4"/>
    <dgm:cxn modelId="{2BE66E14-2048-4C9E-89C6-175BF23E3F6C}" type="presParOf" srcId="{801A2D15-278E-42E2-906A-9E41FF604D66}" destId="{3D127896-5A2A-4C4E-816A-0FC3F313C73E}" srcOrd="5" destOrd="0" presId="urn:microsoft.com/office/officeart/2005/8/layout/process4"/>
    <dgm:cxn modelId="{7E02EDC0-831A-43BA-B324-FB07BF6206E6}" type="presParOf" srcId="{801A2D15-278E-42E2-906A-9E41FF604D66}" destId="{E186405D-4682-47DD-8F94-6C4A777F6057}" srcOrd="6" destOrd="0" presId="urn:microsoft.com/office/officeart/2005/8/layout/process4"/>
    <dgm:cxn modelId="{B528D516-BB10-4ECE-861E-5F79B4641973}" type="presParOf" srcId="{E186405D-4682-47DD-8F94-6C4A777F6057}" destId="{B88BF276-A198-4651-A150-B7A520A61825}" srcOrd="0" destOrd="0" presId="urn:microsoft.com/office/officeart/2005/8/layout/process4"/>
    <dgm:cxn modelId="{C04FCE6B-E8D5-4C3F-9D80-42AAFD248D54}" type="presParOf" srcId="{801A2D15-278E-42E2-906A-9E41FF604D66}" destId="{2673972F-9293-4002-8018-E470B2484EB9}" srcOrd="7" destOrd="0" presId="urn:microsoft.com/office/officeart/2005/8/layout/process4"/>
    <dgm:cxn modelId="{250A9680-14D8-4E69-95D1-1AB7ABC43388}" type="presParOf" srcId="{801A2D15-278E-42E2-906A-9E41FF604D66}" destId="{ECED4730-A439-4BE6-B036-ECE1CBEB2C86}" srcOrd="8" destOrd="0" presId="urn:microsoft.com/office/officeart/2005/8/layout/process4"/>
    <dgm:cxn modelId="{FEDADE0D-A288-4AB3-9A78-B4E227E901ED}" type="presParOf" srcId="{ECED4730-A439-4BE6-B036-ECE1CBEB2C86}" destId="{0E2507DF-C72E-4F8F-9FA2-9C99E149DF15}" srcOrd="0" destOrd="0" presId="urn:microsoft.com/office/officeart/2005/8/layout/process4"/>
    <dgm:cxn modelId="{36232E6F-0D6B-4934-B7D5-3852CB59CE03}" type="presParOf" srcId="{801A2D15-278E-42E2-906A-9E41FF604D66}" destId="{65088C70-6BE7-48A1-B628-A8A923D866FD}" srcOrd="9" destOrd="0" presId="urn:microsoft.com/office/officeart/2005/8/layout/process4"/>
    <dgm:cxn modelId="{34DB136B-02AF-496A-A141-AC2DF1724B47}" type="presParOf" srcId="{801A2D15-278E-42E2-906A-9E41FF604D66}" destId="{45B560AB-881D-402E-B041-36992104BF73}" srcOrd="10" destOrd="0" presId="urn:microsoft.com/office/officeart/2005/8/layout/process4"/>
    <dgm:cxn modelId="{13B87656-B1AE-4F49-854D-CFF60E40B9AA}" type="presParOf" srcId="{45B560AB-881D-402E-B041-36992104BF73}" destId="{1CBA38EE-D002-48B2-B3B0-5007A81446CB}" srcOrd="0" destOrd="0" presId="urn:microsoft.com/office/officeart/2005/8/layout/process4"/>
    <dgm:cxn modelId="{AA954548-B098-42DF-80F5-20E964AA3888}" type="presParOf" srcId="{801A2D15-278E-42E2-906A-9E41FF604D66}" destId="{EFCD7C96-6D41-4270-966B-1CB3B0213A64}" srcOrd="11" destOrd="0" presId="urn:microsoft.com/office/officeart/2005/8/layout/process4"/>
    <dgm:cxn modelId="{5203E3D8-2B4E-4FE3-BDD0-0FBB67162380}" type="presParOf" srcId="{801A2D15-278E-42E2-906A-9E41FF604D66}" destId="{768CF7ED-F16F-4730-9811-230F4FE1AFEA}" srcOrd="12" destOrd="0" presId="urn:microsoft.com/office/officeart/2005/8/layout/process4"/>
    <dgm:cxn modelId="{F853D060-396C-4DDC-9035-A1559EC94A9A}" type="presParOf" srcId="{768CF7ED-F16F-4730-9811-230F4FE1AFEA}" destId="{AFD6DC28-3090-4127-8DD5-331273992383}" srcOrd="0" destOrd="0" presId="urn:microsoft.com/office/officeart/2005/8/layout/process4"/>
    <dgm:cxn modelId="{AB865AFE-4EEF-4FA1-84EE-8AF5A4E50DE5}" type="presParOf" srcId="{801A2D15-278E-42E2-906A-9E41FF604D66}" destId="{11AEBA1A-4CA7-4CEB-99D7-F3580C00E260}" srcOrd="13" destOrd="0" presId="urn:microsoft.com/office/officeart/2005/8/layout/process4"/>
    <dgm:cxn modelId="{32C11DFC-6454-4821-A92F-8F4DB8766385}" type="presParOf" srcId="{801A2D15-278E-42E2-906A-9E41FF604D66}" destId="{55FC6988-A2F7-46CC-BBAE-0F6A1E911190}" srcOrd="14" destOrd="0" presId="urn:microsoft.com/office/officeart/2005/8/layout/process4"/>
    <dgm:cxn modelId="{B9B36BDA-0B6C-4D59-AF82-CDF4387FD3DA}" type="presParOf" srcId="{55FC6988-A2F7-46CC-BBAE-0F6A1E911190}" destId="{945DEF1D-22FF-4409-B98A-F8FEEFD1C0CA}" srcOrd="0" destOrd="0" presId="urn:microsoft.com/office/officeart/2005/8/layout/process4"/>
    <dgm:cxn modelId="{899A963F-26F4-4449-A611-DC97F20FCC4B}" type="presParOf" srcId="{801A2D15-278E-42E2-906A-9E41FF604D66}" destId="{3E2663E6-BB74-4F48-9D52-4F0EB707C41F}" srcOrd="15" destOrd="0" presId="urn:microsoft.com/office/officeart/2005/8/layout/process4"/>
    <dgm:cxn modelId="{789772CF-267D-47C1-A7AC-C5C4DAD69742}" type="presParOf" srcId="{801A2D15-278E-42E2-906A-9E41FF604D66}" destId="{AC1E5D66-33DD-47E4-8765-BD25D23C8A29}" srcOrd="16" destOrd="0" presId="urn:microsoft.com/office/officeart/2005/8/layout/process4"/>
    <dgm:cxn modelId="{0FADA92D-F9F0-4D2B-B8FB-7A33813506B4}" type="presParOf" srcId="{AC1E5D66-33DD-47E4-8765-BD25D23C8A29}" destId="{51B9D592-BF9F-4657-822A-0BF5111FAF45}" srcOrd="0" destOrd="0" presId="urn:microsoft.com/office/officeart/2005/8/layout/process4"/>
    <dgm:cxn modelId="{ED85BDB9-9653-4ECD-9B26-5B8F7B11C4ED}" type="presParOf" srcId="{801A2D15-278E-42E2-906A-9E41FF604D66}" destId="{16667C41-41B9-4AF1-83E2-652040E7CC90}" srcOrd="17" destOrd="0" presId="urn:microsoft.com/office/officeart/2005/8/layout/process4"/>
    <dgm:cxn modelId="{A9BC997E-FB8B-4A9D-82F1-C0675FC86232}" type="presParOf" srcId="{801A2D15-278E-42E2-906A-9E41FF604D66}" destId="{DA4EAA42-E0B3-4B4A-A10A-C129EC25B979}" srcOrd="18" destOrd="0" presId="urn:microsoft.com/office/officeart/2005/8/layout/process4"/>
    <dgm:cxn modelId="{976E87A4-42FA-4F6C-8E6C-40ADE9C97C38}" type="presParOf" srcId="{DA4EAA42-E0B3-4B4A-A10A-C129EC25B979}" destId="{9E34E4C0-2578-486F-B24F-F8D7C05037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60D88-E2A7-4BF7-8C0F-6C450AECA728}">
      <dsp:nvSpPr>
        <dsp:cNvPr id="0" name=""/>
        <dsp:cNvSpPr/>
      </dsp:nvSpPr>
      <dsp:spPr>
        <a:xfrm>
          <a:off x="0" y="4697774"/>
          <a:ext cx="8208912" cy="3427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3. Получение разрешения на ввод объекта в эксплуатацию </a:t>
          </a:r>
          <a:endParaRPr lang="ru-RU" sz="800" b="1" kern="1200" dirty="0">
            <a:latin typeface="Cambria" pitchFamily="18" charset="0"/>
          </a:endParaRPr>
        </a:p>
      </dsp:txBody>
      <dsp:txXfrm>
        <a:off x="0" y="4697774"/>
        <a:ext cx="8208912" cy="342723"/>
      </dsp:txXfrm>
    </dsp:sp>
    <dsp:sp modelId="{246C6E1C-1129-4CB5-B4FD-9B6F9BA48FE9}">
      <dsp:nvSpPr>
        <dsp:cNvPr id="0" name=""/>
        <dsp:cNvSpPr/>
      </dsp:nvSpPr>
      <dsp:spPr>
        <a:xfrm rot="10800000">
          <a:off x="0" y="4175806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2</a:t>
          </a:r>
          <a:r>
            <a:rPr lang="en-US" sz="800" b="1" kern="1200" dirty="0" smtClean="0">
              <a:latin typeface="Cambria" pitchFamily="18" charset="0"/>
            </a:rPr>
            <a:t>.</a:t>
          </a:r>
          <a:r>
            <a:rPr lang="ru-RU" sz="800" b="1" kern="1200" dirty="0" smtClean="0">
              <a:latin typeface="Cambria" pitchFamily="18" charset="0"/>
            </a:rPr>
            <a:t>  Подача заявления о выдаче разрешения на ввод объекта капитального строительства в эксплуатацию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4175806"/>
        <a:ext cx="8208912" cy="342499"/>
      </dsp:txXfrm>
    </dsp:sp>
    <dsp:sp modelId="{3FDF3C9D-7E95-47BF-A1AE-8CB641E3AEDE}">
      <dsp:nvSpPr>
        <dsp:cNvPr id="0" name=""/>
        <dsp:cNvSpPr/>
      </dsp:nvSpPr>
      <dsp:spPr>
        <a:xfrm rot="10800000">
          <a:off x="0" y="3653838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</a:t>
          </a:r>
          <a:r>
            <a:rPr lang="en-US" sz="800" b="1" kern="1200" dirty="0" smtClean="0">
              <a:latin typeface="Cambria" pitchFamily="18" charset="0"/>
            </a:rPr>
            <a:t>7</a:t>
          </a:r>
          <a:r>
            <a:rPr lang="ru-RU" sz="800" b="1" kern="1200" dirty="0" smtClean="0">
              <a:latin typeface="Cambria" pitchFamily="18" charset="0"/>
            </a:rPr>
            <a:t>.  Подготовка и утверждение технического плана объекта капитального строительства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3653838"/>
        <a:ext cx="8208912" cy="342499"/>
      </dsp:txXfrm>
    </dsp:sp>
    <dsp:sp modelId="{B88BF276-A198-4651-A150-B7A520A61825}">
      <dsp:nvSpPr>
        <dsp:cNvPr id="0" name=""/>
        <dsp:cNvSpPr/>
      </dsp:nvSpPr>
      <dsp:spPr>
        <a:xfrm rot="10800000">
          <a:off x="0" y="3131870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</a:t>
          </a:r>
          <a:r>
            <a:rPr lang="en-US" sz="800" b="1" kern="1200" dirty="0" smtClean="0">
              <a:latin typeface="Cambria" pitchFamily="18" charset="0"/>
            </a:rPr>
            <a:t>6.</a:t>
          </a:r>
          <a:r>
            <a:rPr lang="ru-RU" sz="800" b="1" kern="1200" dirty="0" smtClean="0">
              <a:latin typeface="Cambria" pitchFamily="18" charset="0"/>
            </a:rPr>
            <a:t>  Подписание акта приемки выполненных работ по сохранению объекта культурного наследия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3131870"/>
        <a:ext cx="8208912" cy="342499"/>
      </dsp:txXfrm>
    </dsp:sp>
    <dsp:sp modelId="{0E2507DF-C72E-4F8F-9FA2-9C99E149DF15}">
      <dsp:nvSpPr>
        <dsp:cNvPr id="0" name=""/>
        <dsp:cNvSpPr/>
      </dsp:nvSpPr>
      <dsp:spPr>
        <a:xfrm rot="10800000">
          <a:off x="0" y="2609902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1.5.  Получение заключения органа государственного строительного надзора о соответствии построенного, реконструированного объекта капитального строительства требованиям проектной документации, заключение уполномоченного на осуществление федерального государственного экологического надзора федерального органа исполнительной власти, выдаваемое в случаях, предусмотренных ч. 5 ст. 54 </a:t>
          </a:r>
          <a:r>
            <a:rPr lang="ru-RU" sz="800" b="1" kern="1200" dirty="0" err="1" smtClean="0">
              <a:latin typeface="Cambria" pitchFamily="18" charset="0"/>
            </a:rPr>
            <a:t>ГрК</a:t>
          </a:r>
          <a:r>
            <a:rPr lang="ru-RU" sz="800" b="1" kern="1200" dirty="0" smtClean="0">
              <a:latin typeface="Cambria" pitchFamily="18" charset="0"/>
            </a:rPr>
            <a:t> </a:t>
          </a:r>
          <a:r>
            <a:rPr lang="en-US" sz="800" b="1" kern="1200" dirty="0" smtClean="0">
              <a:latin typeface="Cambria" pitchFamily="18" charset="0"/>
            </a:rPr>
            <a:t>РФ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2609902"/>
        <a:ext cx="8208912" cy="342499"/>
      </dsp:txXfrm>
    </dsp:sp>
    <dsp:sp modelId="{1CBA38EE-D002-48B2-B3B0-5007A81446CB}">
      <dsp:nvSpPr>
        <dsp:cNvPr id="0" name=""/>
        <dsp:cNvSpPr/>
      </dsp:nvSpPr>
      <dsp:spPr>
        <a:xfrm rot="10800000">
          <a:off x="0" y="2087934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1.4.  Подготовка схемы, отображающей расположение построенного, реконструированного объекта капитального строительства, расположение сетей инженерно-технического обеспечения в границах земельного участка и планировочную организацию земельного участка и подписанная лицом, осуществляющим строительство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2087934"/>
        <a:ext cx="8208912" cy="342499"/>
      </dsp:txXfrm>
    </dsp:sp>
    <dsp:sp modelId="{AFD6DC28-3090-4127-8DD5-331273992383}">
      <dsp:nvSpPr>
        <dsp:cNvPr id="0" name=""/>
        <dsp:cNvSpPr/>
      </dsp:nvSpPr>
      <dsp:spPr>
        <a:xfrm rot="10800000">
          <a:off x="0" y="1565966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1.3.  Подписание актов о подключении (технологическом присоединении) построенного, реконструированного объекта капитального строительства к сетям инженерно-технического обеспечения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1565966"/>
        <a:ext cx="8208912" cy="342499"/>
      </dsp:txXfrm>
    </dsp:sp>
    <dsp:sp modelId="{945DEF1D-22FF-4409-B98A-F8FEEFD1C0CA}">
      <dsp:nvSpPr>
        <dsp:cNvPr id="0" name=""/>
        <dsp:cNvSpPr/>
      </dsp:nvSpPr>
      <dsp:spPr>
        <a:xfrm rot="10800000">
          <a:off x="0" y="1008112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1.2. Подписание акта, подтверждающего соответствие параметров построенного, реконструированного объекта капитального строительства проектной документации 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1008112"/>
        <a:ext cx="8208912" cy="342499"/>
      </dsp:txXfrm>
    </dsp:sp>
    <dsp:sp modelId="{51B9D592-BF9F-4657-822A-0BF5111FAF45}">
      <dsp:nvSpPr>
        <dsp:cNvPr id="0" name=""/>
        <dsp:cNvSpPr/>
      </dsp:nvSpPr>
      <dsp:spPr>
        <a:xfrm rot="10800000">
          <a:off x="0" y="522029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1.1. Подписание акта приемки объекта капитального строительства</a:t>
          </a:r>
          <a:r>
            <a:rPr lang="en-US" sz="800" b="1" kern="1200" dirty="0" smtClean="0">
              <a:latin typeface="Cambria" pitchFamily="18" charset="0"/>
            </a:rPr>
            <a:t> (в </a:t>
          </a:r>
          <a:r>
            <a:rPr lang="ru-RU" sz="800" b="1" kern="1200" dirty="0" smtClean="0">
              <a:latin typeface="Cambria" pitchFamily="18" charset="0"/>
            </a:rPr>
            <a:t>случае осуществления</a:t>
          </a:r>
          <a:r>
            <a:rPr lang="en-US" sz="800" b="1" kern="1200" dirty="0" smtClean="0">
              <a:latin typeface="Cambria" pitchFamily="18" charset="0"/>
            </a:rPr>
            <a:t> </a:t>
          </a:r>
          <a:r>
            <a:rPr lang="ru-RU" sz="800" b="1" kern="1200" dirty="0" smtClean="0">
              <a:latin typeface="Cambria" pitchFamily="18" charset="0"/>
            </a:rPr>
            <a:t>строительства</a:t>
          </a:r>
          <a:r>
            <a:rPr lang="en-US" sz="800" b="1" kern="1200" dirty="0" smtClean="0">
              <a:latin typeface="Cambria" pitchFamily="18" charset="0"/>
            </a:rPr>
            <a:t>,</a:t>
          </a:r>
          <a:r>
            <a:rPr lang="ru-RU" sz="800" b="1" kern="1200" dirty="0" smtClean="0">
              <a:latin typeface="Cambria" pitchFamily="18" charset="0"/>
            </a:rPr>
            <a:t> реконструкции на основании договора строительного подряда</a:t>
          </a:r>
          <a:r>
            <a:rPr lang="en-US" sz="800" b="1" kern="1200" dirty="0" smtClean="0">
              <a:latin typeface="Cambria" pitchFamily="18" charset="0"/>
            </a:rPr>
            <a:t>)</a:t>
          </a:r>
          <a:endParaRPr lang="ru-RU" sz="800" b="1" kern="1200" dirty="0">
            <a:latin typeface="Cambria" pitchFamily="18" charset="0"/>
          </a:endParaRPr>
        </a:p>
      </dsp:txBody>
      <dsp:txXfrm rot="10800000">
        <a:off x="0" y="522029"/>
        <a:ext cx="8208912" cy="342499"/>
      </dsp:txXfrm>
    </dsp:sp>
    <dsp:sp modelId="{9E34E4C0-2578-486F-B24F-F8D7C0503708}">
      <dsp:nvSpPr>
        <dsp:cNvPr id="0" name=""/>
        <dsp:cNvSpPr/>
      </dsp:nvSpPr>
      <dsp:spPr>
        <a:xfrm rot="10800000">
          <a:off x="0" y="61"/>
          <a:ext cx="8208912" cy="52710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ambria" pitchFamily="18" charset="0"/>
            </a:rPr>
            <a:t>1.  Подготовка и формирование перечня документов для получения разрешения на ввод объекта в эксплуатацию</a:t>
          </a:r>
        </a:p>
      </dsp:txBody>
      <dsp:txXfrm rot="10800000">
        <a:off x="0" y="61"/>
        <a:ext cx="8208912" cy="342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invest-chukotka.ru/investpolitika/svod-investiczionnyix-pravil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61727013"/>
              </p:ext>
            </p:extLst>
          </p:nvPr>
        </p:nvGraphicFramePr>
        <p:xfrm>
          <a:off x="468314" y="908720"/>
          <a:ext cx="8208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68704"/>
            <a:ext cx="82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ru-RU" sz="1200" b="1" dirty="0" smtClean="0">
                <a:latin typeface="Cambria" pitchFamily="18" charset="0"/>
              </a:rPr>
              <a:t>действия инвестора для получения разрешения на ввод объекта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en-US" sz="1200" b="1" dirty="0">
                <a:latin typeface="Cambria" pitchFamily="18" charset="0"/>
              </a:rPr>
              <a:t>в </a:t>
            </a:r>
            <a:r>
              <a:rPr lang="ru-RU" sz="1200" b="1" dirty="0" smtClean="0">
                <a:latin typeface="Cambria" pitchFamily="18" charset="0"/>
              </a:rPr>
              <a:t>эксплуатацию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006" y="6149335"/>
            <a:ext cx="8209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Департамента промышленной политики Чукотского автономного округа 15 мая 2023 года № 156-од (</a:t>
            </a:r>
            <a:r>
              <a:rPr lang="en-US" sz="1000" b="1" dirty="0" smtClean="0">
                <a:latin typeface="Cambria" pitchFamily="18" charset="0"/>
                <a:hlinkClick r:id="rId7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1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3" y="33265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3343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16659" y="4433928"/>
            <a:ext cx="117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64704" y="3212976"/>
            <a:ext cx="3384376" cy="87962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1.4.  Подготовка схемы, отображающей расположение построенного, реконструированного объекта капитального строительства, расположение сетей инженерно-технического обеспечения в границах земельного участка и планировочную организацию земельного участка и подписанная лицом, осуществляющим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строительств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854400" y="3225044"/>
            <a:ext cx="3384376" cy="11980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1.5.  Получение заключения органа государственного строительного надзора о соответствии построенного, реконструированного объекта капитального строительства требованиям проектной документации, заключение уполномоченного на осуществление федерального государственного экологического надзора федерального органа исполнительной власти, выдаваемое в случаях, предусмотренных ч. 5 ст. 54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ГрК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РФ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404189" y="5191112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852758" y="4795195"/>
            <a:ext cx="3384376" cy="4145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</a:t>
            </a:r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6.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 Подписание акта приемки выполненных работ по сохранению объекта культурного наследия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15541" y="5936678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411760" y="128839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755576" y="1558081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1.1. Подписание акта приемки объекта капитального строительства (в случае осуществления строительства, реконструкции на основании договора строительного подряда)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770839" y="2348880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1.2. Подписание акта, подтверждающего соответствие параметров построенного, реконструированного объекта капитального строительства проектной документации 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238979" y="2534848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411760" y="208048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4854400" y="2253793"/>
            <a:ext cx="3384376" cy="5771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1.3.  Подписание актов о подключении (технологическом присоединении) построенного, реконструированного объекта капитального строительства к сетям инженерно-технического обеспечения</a:t>
            </a:r>
          </a:p>
        </p:txBody>
      </p:sp>
      <p:cxnSp>
        <p:nvCxnSpPr>
          <p:cNvPr id="71" name="Прямая со стрелкой 70"/>
          <p:cNvCxnSpPr/>
          <p:nvPr/>
        </p:nvCxnSpPr>
        <p:spPr>
          <a:xfrm flipH="1">
            <a:off x="4149080" y="2876867"/>
            <a:ext cx="564833" cy="3200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4238979" y="3969691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764704" y="751446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 Подготовка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и формирование перечня документов для получения разрешения на ввод объекта в эксплуатацию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764704" y="4848104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1.7.  Подготовка и утверждение технического плана объекта капитального строительства</a:t>
            </a:r>
          </a:p>
        </p:txBody>
      </p:sp>
      <p:cxnSp>
        <p:nvCxnSpPr>
          <p:cNvPr id="84" name="Прямая со стрелкой 83"/>
          <p:cNvCxnSpPr/>
          <p:nvPr/>
        </p:nvCxnSpPr>
        <p:spPr>
          <a:xfrm flipH="1">
            <a:off x="4211960" y="5014410"/>
            <a:ext cx="561061" cy="211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388602" y="2790116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63413" y="2803410"/>
            <a:ext cx="218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 соответствии с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2374" y="44284"/>
            <a:ext cx="82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ru-RU" sz="1200" b="1" dirty="0" smtClean="0">
                <a:latin typeface="Cambria" pitchFamily="18" charset="0"/>
              </a:rPr>
              <a:t>действия инвестора для получения разрешения на ввод объекта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en-US" sz="1200" b="1" dirty="0">
                <a:latin typeface="Cambria" pitchFamily="18" charset="0"/>
              </a:rPr>
              <a:t>в </a:t>
            </a:r>
            <a:r>
              <a:rPr lang="ru-RU" sz="1200" b="1" dirty="0" smtClean="0">
                <a:latin typeface="Cambria" pitchFamily="18" charset="0"/>
              </a:rPr>
              <a:t>эксплуатацию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5430" y="6421944"/>
            <a:ext cx="8209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Департамента промышленной политики Чукотского автономного округа 15 мая 2023 года № 156-од (</a:t>
            </a:r>
            <a:r>
              <a:rPr lang="en-US" sz="1000" b="1" dirty="0" smtClean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3413" y="2030651"/>
            <a:ext cx="218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 соответствии с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63413" y="4053136"/>
            <a:ext cx="218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 соответствии с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6372200" y="448556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5" name="Скругленный прямоугольник 74"/>
          <p:cNvSpPr/>
          <p:nvPr/>
        </p:nvSpPr>
        <p:spPr>
          <a:xfrm>
            <a:off x="764704" y="5455754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. Подача заявления о выдаче разрешения на ввод объекта капитального строительства в эксплуатацию</a:t>
            </a: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2411760" y="5234451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4852758" y="5551662"/>
            <a:ext cx="3384376" cy="3817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3. Получение разрешения на ввод объекта в эксплуатацию 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8" name="Прямая со стрелкой 77"/>
          <p:cNvCxnSpPr/>
          <p:nvPr/>
        </p:nvCxnSpPr>
        <p:spPr>
          <a:xfrm>
            <a:off x="4238979" y="5661248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320239" y="5145780"/>
            <a:ext cx="218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 соответствии с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2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498</Words>
  <Application>Microsoft Office PowerPoint</Application>
  <PresentationFormat>Экран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Cambria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Малыхина Алеся Дмитриевна</cp:lastModifiedBy>
  <cp:revision>141</cp:revision>
  <cp:lastPrinted>2023-10-26T01:32:20Z</cp:lastPrinted>
  <dcterms:created xsi:type="dcterms:W3CDTF">2023-09-25T23:22:59Z</dcterms:created>
  <dcterms:modified xsi:type="dcterms:W3CDTF">2023-11-10T02:10:59Z</dcterms:modified>
</cp:coreProperties>
</file>