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854400" y="670137"/>
            <a:ext cx="3384376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правоустанавливающих документов на земельный участок (выписка из Единого государственного реестра недвижимости (далее </a:t>
            </a:r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 ЕГРН))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3" y="33265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3343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4400" y="3834413"/>
            <a:ext cx="3384376" cy="3678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Прохождение экспертизы проектной документации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4704" y="6060822"/>
            <a:ext cx="3354376" cy="25017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заявления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3670" y="4886494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3467" y="3531109"/>
            <a:ext cx="117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55817" y="133620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4361" y="4634804"/>
            <a:ext cx="3384376" cy="2907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Подтверждение соответствия вносимых в проектную документацию изменений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49704" y="5163594"/>
            <a:ext cx="3384376" cy="6785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заявления о предоставлении разрешения на отклонение от предельных параметров разрешенного строительства, реконструкции объектов капитального строительства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16659" y="5357430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35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854400" y="5129874"/>
            <a:ext cx="3384376" cy="6596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Получение разрешения на отклонение от предельных параметров разрешенного строительства, реконструкции объектов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капитального строительства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404189" y="5712854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79 р. дня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404189" y="6287955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7725" y="93766"/>
            <a:ext cx="82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действия инвестора </a:t>
            </a:r>
            <a:r>
              <a:rPr lang="ru-RU" sz="1200" b="1" dirty="0">
                <a:latin typeface="Cambria" pitchFamily="18" charset="0"/>
              </a:rPr>
              <a:t>для получения разрешения на строительство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0" y="6416151"/>
            <a:ext cx="8218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54400" y="1741012"/>
            <a:ext cx="3384376" cy="2141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Заключение соглашения об установлении сервитута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67489" y="188663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854400" y="2375185"/>
            <a:ext cx="3384376" cy="3193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градостроительного плана земельного участка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(ГПЗУ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411760" y="128839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411760" y="287257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4854400" y="3139860"/>
            <a:ext cx="3384376" cy="355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Подготовка и утверждение документации по планировке территории 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2419499" y="4365104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367489" y="4265771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42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55576" y="1558081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заявления о заключении соглашения об установлении сервитут с приложением схемы границ сервитута на кадастровом плане территории на часть земельного участка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222804" y="1810897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770839" y="2300847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заявления о выдаче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градостроительного плана земельного участка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ГПЗУ)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238979" y="2534848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411760" y="208048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390720" y="2636912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14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>
            <a:off x="4238979" y="3317749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784361" y="3139860"/>
            <a:ext cx="3384376" cy="3587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заявления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об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утверждении проекта планировки территории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784361" y="3790301"/>
            <a:ext cx="3384376" cy="58255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заявления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проведении государственной (негосударственной) экспертизы проектной документации объектов капитального строительства и (или) результатов инженерных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изысканий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2405635" y="3526804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4238979" y="3969691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764704" y="751446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заявителем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запроса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о предоставлении сведений, содержащихся в ЕГРН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238979" y="1004262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238979" y="5575773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0" name="Скругленный прямоугольник 79"/>
          <p:cNvSpPr/>
          <p:nvPr/>
        </p:nvSpPr>
        <p:spPr>
          <a:xfrm>
            <a:off x="4854400" y="5965666"/>
            <a:ext cx="3384376" cy="3678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согласования архитектурно- градостроительного облика объекта капитального строительства</a:t>
            </a:r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2405635" y="493633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2419499" y="5842126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4238979" y="6154308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321399" y="625945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337392" y="578888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283670" y="432696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322486" y="3458421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337392" y="2746719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321399" y="2006850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21862" y="119968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3" y="499538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501254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4400" y="4357319"/>
            <a:ext cx="3384376" cy="3678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Разрешение на строительство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3467" y="4077072"/>
            <a:ext cx="117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45 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к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7725" y="188640"/>
            <a:ext cx="82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действия инвестора </a:t>
            </a:r>
            <a:r>
              <a:rPr lang="ru-RU" sz="1200" b="1" dirty="0">
                <a:latin typeface="Cambria" pitchFamily="18" charset="0"/>
              </a:rPr>
              <a:t>для получения разрешения на </a:t>
            </a:r>
            <a:r>
              <a:rPr lang="ru-RU" sz="1200" b="1" dirty="0" smtClean="0">
                <a:latin typeface="Cambria" pitchFamily="18" charset="0"/>
              </a:rPr>
              <a:t>строительство (продолжение)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3379" y="6270448"/>
            <a:ext cx="8218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54400" y="2033047"/>
            <a:ext cx="3384376" cy="53185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копии свидетельства об аккредитации юридического лица, выдавшего положительное заключение негосударственной экспертизы проектной документации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0720" y="2534707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854400" y="2924944"/>
            <a:ext cx="3384376" cy="4967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сведений об установлении или изменении зоны с особыми условиями использования территории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411760" y="172044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372200" y="352064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4854400" y="3721294"/>
            <a:ext cx="3384376" cy="355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Заключение договора о комплексном развитии территории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33115" y="4694947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84361" y="2013764"/>
            <a:ext cx="3384376" cy="6951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запроса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о предоставлении копии свидетельства об аккредитации юридического лица, выдавшего положительное заключение негосударственной экспертизы проектной документации (в случае, если представлено заключение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734704" y="2995375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запроса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 уполномоченный орган, решением которого установлена зона с особыми условиями использования территорий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282904" y="3197996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411760" y="272855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377288" y="339880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3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766038" y="4357318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заявления о выдаче разрешения на строительство</a:t>
            </a:r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4238979" y="4509120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764704" y="1183494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согласия правообладателей помещений,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-мест в многоквартирном доме на реконструкцию объекта капитального строительства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27595" y="1648322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60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52" name="Соединительная линия уступом 51"/>
          <p:cNvCxnSpPr/>
          <p:nvPr/>
        </p:nvCxnSpPr>
        <p:spPr>
          <a:xfrm rot="10800000" flipV="1">
            <a:off x="2699793" y="3843702"/>
            <a:ext cx="2014129" cy="449393"/>
          </a:xfrm>
          <a:prstGeom prst="bentConnector3">
            <a:avLst>
              <a:gd name="adj1" fmla="val 99765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4282904" y="2298975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213428" y="4678332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67494" y="345045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258627" y="2659323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 р. день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0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428</Words>
  <Application>Microsoft Office PowerPoint</Application>
  <PresentationFormat>Экран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Cambria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2023-11-16T06:18:01Z</dcterms:modified>
</cp:coreProperties>
</file>