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1086158"/>
            <a:ext cx="3384376" cy="58140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заявителем запроса о выдаче технических условий подключения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770269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769213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9647" y="1086158"/>
            <a:ext cx="3384376" cy="5855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Согласование исполнителем выдачи технических условий подключения со смежными владельцами (требуется только при подключении через смежные объекты)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9647" y="1919625"/>
            <a:ext cx="3384376" cy="2935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Выдача исполнителем технических условий подключения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4400" y="2403364"/>
            <a:ext cx="3384376" cy="6306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Согласование исполнителем возможности подключения  с гарантирующей организацией и владельцем транзитных объектов (требуется только в случае, если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ресурсоснабжающая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организация не является гарантирующей организацией)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3025" y="3858340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Подписание договора о подключении (технологическом присоединении) заявителем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4400" y="3274541"/>
            <a:ext cx="3384376" cy="4425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Согласование исполнителем возможности подключения со смежными владельцами (требуется только при подключении через смежные объекты)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516216" y="1703601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83968" y="1446198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302078" y="4725144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>
            <a:off x="2339752" y="2317696"/>
            <a:ext cx="2352437" cy="518745"/>
          </a:xfrm>
          <a:prstGeom prst="bentConnector3">
            <a:avLst>
              <a:gd name="adj1" fmla="val 292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26457" y="159860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8304" y="2132856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7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96399" y="2976758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4976" y="422766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08304" y="366779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54400" y="3953830"/>
            <a:ext cx="3384376" cy="290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Подписание исполнителем договора о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подключении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(технологическом присоединении)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исполнителем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516216" y="3037924"/>
            <a:ext cx="0" cy="20198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546588" y="3719825"/>
            <a:ext cx="1" cy="20834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300081" y="4192568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859647" y="4442830"/>
            <a:ext cx="3384376" cy="44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Исполнение договора о подключении (технологическом присоединении) и подписание актов о подключении присоединении</a:t>
            </a:r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00082" y="4870836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18 мес.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6546588" y="4946828"/>
            <a:ext cx="1" cy="213157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4854400" y="5214209"/>
            <a:ext cx="3384376" cy="6591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Согласование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исполнителем возможности подключения с гарантирующей организацией и владельцем транзитных объектов (требуется только в случае,  если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ресурсоснабжающая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организация не является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09868" y="5848029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4580" y="343689"/>
            <a:ext cx="820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ru-RU" sz="1200" b="1" dirty="0" smtClean="0">
                <a:latin typeface="Cambria" pitchFamily="18" charset="0"/>
              </a:rPr>
              <a:t>действия инвестора по процедурам подключения к объектам водоснабжения и водоотведения 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55576" y="1935563"/>
            <a:ext cx="3384376" cy="2860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заявления о подключении (технологическом присоединении</a:t>
            </a:r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4247218" y="2066399"/>
            <a:ext cx="3814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>
            <a:off x="4291930" y="4093826"/>
            <a:ext cx="3814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762714" y="4503603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Предоставление заявителем документов, содержащих исходные данные для проектирования подключения</a:t>
            </a: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2492418" y="4334732"/>
            <a:ext cx="0" cy="174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33863" y="6385516"/>
            <a:ext cx="820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219973" y="4890030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223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2023-11-16T06:18:25Z</dcterms:modified>
</cp:coreProperties>
</file>