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4622" autoAdjust="0"/>
  </p:normalViewPr>
  <p:slideViewPr>
    <p:cSldViewPr>
      <p:cViewPr varScale="1">
        <p:scale>
          <a:sx n="155" d="100"/>
          <a:sy n="155" d="100"/>
        </p:scale>
        <p:origin x="1944" y="132"/>
      </p:cViewPr>
      <p:guideLst>
        <p:guide orient="horz" pos="2160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vest-chukotka.ru/investpolitika/svod-investiczionnyix-pravi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1086158"/>
            <a:ext cx="3384376" cy="58140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Подача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заявителем запроса о выдаче технических условий подключения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770269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Cambria" pitchFamily="18" charset="0"/>
              </a:rPr>
              <a:t>Инвестор</a:t>
            </a:r>
            <a:endParaRPr lang="ru-RU" sz="12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8652" y="769213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Cambria" pitchFamily="18" charset="0"/>
              </a:rPr>
              <a:t>Уполномоченный орган</a:t>
            </a:r>
            <a:endParaRPr lang="ru-RU" sz="12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59647" y="1086158"/>
            <a:ext cx="3384376" cy="5855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Согласование исполнителем выдачи технических условий подключения со смежными владельцами (требуется только при подключении через смежные объекты)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59647" y="1919625"/>
            <a:ext cx="3384376" cy="29354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Выдача исполнителем технических условий подключения 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54400" y="2403364"/>
            <a:ext cx="3384376" cy="63060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Согласование исполнителем возможности подключения  с гарантирующей организацией и владельцем транзитных объектов (требуется только в случае, если 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ресурсоснабжающая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организация не является гарантирующей организацией)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3025" y="3858340"/>
            <a:ext cx="3384376" cy="43756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Подписание договора о подключении (технологическом присоединении) заявителем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54400" y="3274541"/>
            <a:ext cx="3384376" cy="4425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Согласование исполнителем возможности подключения со смежными владельцами (требуется только при подключении через смежные объекты) 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6516216" y="1703601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283968" y="1446198"/>
            <a:ext cx="395659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302078" y="4725144"/>
            <a:ext cx="395659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Соединительная линия уступом 35"/>
          <p:cNvCxnSpPr/>
          <p:nvPr/>
        </p:nvCxnSpPr>
        <p:spPr>
          <a:xfrm>
            <a:off x="2339752" y="2317696"/>
            <a:ext cx="2352437" cy="518745"/>
          </a:xfrm>
          <a:prstGeom prst="bentConnector3">
            <a:avLst>
              <a:gd name="adj1" fmla="val 292"/>
            </a:avLst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26457" y="1598603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3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р. дня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08304" y="2132856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7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96399" y="2976758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15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4976" y="4227669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10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08304" y="3667793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5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854400" y="3953830"/>
            <a:ext cx="3384376" cy="2907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Подписание исполнителем договора о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подключении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(технологическом присоединении)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исполнителем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6516216" y="3037924"/>
            <a:ext cx="0" cy="201982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546588" y="3719825"/>
            <a:ext cx="1" cy="208344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300081" y="4192568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20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859647" y="4442830"/>
            <a:ext cx="3384376" cy="44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Исполнение договора о подключении (технологическом присоединении) и подписание актов о подключении присоединении</a:t>
            </a:r>
            <a:r>
              <a:rPr lang="en-US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300082" y="4870836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18 мес.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6546588" y="4946828"/>
            <a:ext cx="1" cy="213157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1" name="Скругленный прямоугольник 50"/>
          <p:cNvSpPr/>
          <p:nvPr/>
        </p:nvSpPr>
        <p:spPr>
          <a:xfrm>
            <a:off x="4854400" y="5214209"/>
            <a:ext cx="3384376" cy="6591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Согласование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исполнителем возможности подключения с гарантирующей организацией и владельцем транзитных объектов (требуется только в случае,  если 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ресурсоснабжающая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организация не является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09868" y="5848029"/>
            <a:ext cx="928370" cy="245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15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4580" y="343689"/>
            <a:ext cx="8208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Cambria" pitchFamily="18" charset="0"/>
              </a:rPr>
              <a:t>Алгоритм</a:t>
            </a:r>
            <a:r>
              <a:rPr lang="en-US" sz="1200" b="1" dirty="0" smtClean="0">
                <a:latin typeface="Cambria" pitchFamily="18" charset="0"/>
              </a:rPr>
              <a:t> </a:t>
            </a:r>
            <a:r>
              <a:rPr lang="ru-RU" sz="1200" b="1" dirty="0" smtClean="0">
                <a:latin typeface="Cambria" pitchFamily="18" charset="0"/>
              </a:rPr>
              <a:t>действия инвестора по процедурам подключения к объектам водоснабжения и водоотведения </a:t>
            </a:r>
            <a:endParaRPr lang="ru-RU" sz="1200" b="1" dirty="0">
              <a:latin typeface="Cambria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55576" y="1935563"/>
            <a:ext cx="3384376" cy="2860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Подача заявителем заявления о подключении (технологическом присоединении</a:t>
            </a:r>
            <a:r>
              <a:rPr lang="en-US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cxnSp>
        <p:nvCxnSpPr>
          <p:cNvPr id="48" name="Прямая со стрелкой 47"/>
          <p:cNvCxnSpPr/>
          <p:nvPr/>
        </p:nvCxnSpPr>
        <p:spPr>
          <a:xfrm flipH="1">
            <a:off x="4247218" y="2066399"/>
            <a:ext cx="381434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H="1">
            <a:off x="4291930" y="4093826"/>
            <a:ext cx="381434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5" name="Скругленный прямоугольник 54"/>
          <p:cNvSpPr/>
          <p:nvPr/>
        </p:nvSpPr>
        <p:spPr>
          <a:xfrm>
            <a:off x="762714" y="4503603"/>
            <a:ext cx="3384376" cy="43756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Предоставление заявителем документов, содержащих исходные данные для проектирования подключения</a:t>
            </a: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2492418" y="4334732"/>
            <a:ext cx="0" cy="17438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33863" y="6385516"/>
            <a:ext cx="8208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latin typeface="Cambria" pitchFamily="18" charset="0"/>
              </a:rPr>
              <a:t>Более подробная информация представлена в </a:t>
            </a:r>
            <a:r>
              <a:rPr lang="ru-RU" sz="1000" b="1" dirty="0" smtClean="0">
                <a:latin typeface="Cambria" pitchFamily="18" charset="0"/>
              </a:rPr>
              <a:t>Приказе </a:t>
            </a:r>
            <a:r>
              <a:rPr lang="ru-RU" sz="1000" b="1" dirty="0">
                <a:latin typeface="Cambria" pitchFamily="18" charset="0"/>
              </a:rPr>
              <a:t>Департамента </a:t>
            </a:r>
            <a:r>
              <a:rPr lang="ru-RU" sz="1000" b="1" dirty="0" smtClean="0">
                <a:latin typeface="Cambria" pitchFamily="18" charset="0"/>
              </a:rPr>
              <a:t>промышленной политики </a:t>
            </a:r>
            <a:r>
              <a:rPr lang="ru-RU" sz="1000" b="1" dirty="0">
                <a:latin typeface="Cambria" pitchFamily="18" charset="0"/>
              </a:rPr>
              <a:t>Чукотского автономного округа </a:t>
            </a:r>
            <a:r>
              <a:rPr lang="ru-RU" sz="1000" b="1" dirty="0" smtClean="0">
                <a:latin typeface="Cambria" pitchFamily="18" charset="0"/>
              </a:rPr>
              <a:t>15 </a:t>
            </a:r>
            <a:r>
              <a:rPr lang="ru-RU" sz="1000" b="1" dirty="0">
                <a:latin typeface="Cambria" pitchFamily="18" charset="0"/>
              </a:rPr>
              <a:t>мая 2023 года № 156-од</a:t>
            </a:r>
            <a:r>
              <a:rPr lang="ru-RU" sz="1000" b="1" dirty="0" smtClean="0">
                <a:latin typeface="Cambria" pitchFamily="18" charset="0"/>
              </a:rPr>
              <a:t> (</a:t>
            </a:r>
            <a:r>
              <a:rPr lang="en-US" sz="1000" b="1" dirty="0">
                <a:latin typeface="Cambria" pitchFamily="18" charset="0"/>
                <a:hlinkClick r:id="rId2"/>
              </a:rPr>
              <a:t>https://invest-chukotka.ru/investpolitika/svod-investiczionnyix-pravil</a:t>
            </a:r>
            <a:r>
              <a:rPr lang="ru-RU" sz="1000" b="1" dirty="0" smtClean="0">
                <a:latin typeface="Cambria" pitchFamily="18" charset="0"/>
              </a:rPr>
              <a:t>)</a:t>
            </a:r>
            <a:endParaRPr lang="ru-RU" sz="1000" b="1" dirty="0">
              <a:latin typeface="Cambria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219973" y="4890030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2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0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72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5022</TotalTime>
  <Words>223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Cambria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Лазутин Александр Германович</dc:creator>
  <cp:lastModifiedBy>Федичкин Алексей Александрович</cp:lastModifiedBy>
  <cp:revision>142</cp:revision>
  <cp:lastPrinted>2023-10-26T01:32:20Z</cp:lastPrinted>
  <dcterms:created xsi:type="dcterms:W3CDTF">2023-09-25T23:22:59Z</dcterms:created>
  <dcterms:modified xsi:type="dcterms:W3CDTF">2023-11-16T06:18:25Z</dcterms:modified>
</cp:coreProperties>
</file>