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45398" y="79237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4484635" y="1648439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1744740" y="1897794"/>
            <a:ext cx="5334821" cy="4870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2. Уточните планируемые сроки приема документов по мероприятию в </a:t>
            </a:r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центре 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"Мой бизнес"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1745298" y="2653706"/>
            <a:ext cx="5334821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3. Подготовьте заявку и документы в соответствии с порядком предоставления субсидии по выбранному мероприятию (с документами поможет центр "Мой бизнес")</a:t>
            </a: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4484635" y="2384884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0" name="Скругленный прямоугольник 69"/>
          <p:cNvSpPr/>
          <p:nvPr/>
        </p:nvSpPr>
        <p:spPr>
          <a:xfrm>
            <a:off x="1744741" y="3429000"/>
            <a:ext cx="5334820" cy="6375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4. Следите за информацией о начале приема документов на Инвестиционном портале Чукотского автономного округа (раздел «МСП») или на официальном сайте Департамента финансов, экономики и имущественных отношений Чукотского автономного округа  (раздел «Объявления»)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1750196" y="1167441"/>
            <a:ext cx="5334821" cy="50563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1. Ознакомьтесь с порядками предоставления субсидий на Инвестиционном портале Чукотского автономного округа (раздел «МСП») и выберите подходящую Вам меру поддержки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481" y="248867"/>
            <a:ext cx="828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 по получению мер финансовой поддержки бизнеса, реализуемых Департаментом финансов, экономики и имущественных отношений Чукотского автономного округа</a:t>
            </a:r>
            <a:endParaRPr lang="ru-RU" sz="1200" b="1" dirty="0">
              <a:latin typeface="Cambr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44739" y="4322127"/>
            <a:ext cx="5334821" cy="4568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5. В период приема документов подайте заявку в Департамент финансов, экономики и имущественных отношений Чукотского автономного округа 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39286" y="5048193"/>
            <a:ext cx="5340274" cy="33932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>
                <a:solidFill>
                  <a:schemeClr val="tx1"/>
                </a:solidFill>
                <a:latin typeface="Arial Narrow" panose="020B0606020202030204" pitchFamily="34" charset="0"/>
              </a:rPr>
              <a:t>6. Ожидайте решения о предоставлении поддержки</a:t>
            </a:r>
            <a:endParaRPr lang="ru-RU" sz="9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505708" y="3140968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484635" y="4086051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484635" y="4778940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1739286" y="5681966"/>
            <a:ext cx="5340274" cy="33932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7. При положительном решении комиссии заключите соглашение о предоставлении субсидии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750196" y="6258030"/>
            <a:ext cx="5340274" cy="33932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8. Получите субсидию, выполняйте условия соглашения и развивайте свой бизнес!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4484635" y="5387515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500405" y="6023294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27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5022</TotalTime>
  <Words>178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2023-11-16T06:18:45Z</dcterms:modified>
</cp:coreProperties>
</file>