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0" y="230881"/>
            <a:ext cx="8280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Cambria" pitchFamily="18" charset="0"/>
              </a:rPr>
              <a:t>Алгоритм по получению </a:t>
            </a:r>
            <a:r>
              <a:rPr lang="ru-RU" sz="1200" b="1" dirty="0" err="1">
                <a:latin typeface="Cambria" pitchFamily="18" charset="0"/>
              </a:rPr>
              <a:t>микрозайма</a:t>
            </a:r>
            <a:r>
              <a:rPr lang="ru-RU" sz="1200" b="1" dirty="0">
                <a:latin typeface="Cambria" pitchFamily="18" charset="0"/>
              </a:rPr>
              <a:t> в АНО «МКК Чукотки»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59913" y="1048368"/>
            <a:ext cx="3384376" cy="82947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 Консультирование клиента. Определена сумма, срок и цель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, возможное обеспечение по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микрозайму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, выбран продукт, клиент получил список документов, необходимый к предоставлению для подачи заявки на получение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873" y="65778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9625" y="658693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20115" y="2238578"/>
            <a:ext cx="3384376" cy="7200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Рассмотрение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заявки на 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получение,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принятие решения по заявке (одобрение предоставления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на запрашиваемых условиях, с изменением условий или об отказе в предоставлении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). Клиент проинформирован о принятом решении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5576" y="2234001"/>
            <a:ext cx="3384376" cy="74238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2. Подготовка клиентом пакета документов для подачи заявки на получение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, выбор способа подачи заявки: очно или через Цифровую платформу МСП https://мсп.рф/ . Подача заявки на получение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, предоставление полного пакета документов*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733362" y="3289221"/>
            <a:ext cx="3384376" cy="4375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При одобрении предоставления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– подготовка кредитно-обеспечительной документации, подписание договоров, регистрация залога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60694" y="3949310"/>
            <a:ext cx="3384376" cy="62832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Целевое использование средств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в течении 60 рабочих дней с даты перечисления денежных средств. Предоставление отчета о целевом использовании средств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39665" y="5911303"/>
            <a:ext cx="3384376" cy="4375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После полного погашения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- снятие обременения с заложенного имущества. 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451266" y="1991929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32204" y="2605195"/>
            <a:ext cx="395659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4254088" y="4263475"/>
            <a:ext cx="425537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6" name="Соединительная линия уступом 45"/>
          <p:cNvCxnSpPr/>
          <p:nvPr/>
        </p:nvCxnSpPr>
        <p:spPr>
          <a:xfrm>
            <a:off x="2447764" y="5973346"/>
            <a:ext cx="2520281" cy="141258"/>
          </a:xfrm>
          <a:prstGeom prst="bentConnector3">
            <a:avLst>
              <a:gd name="adj1" fmla="val 351"/>
            </a:avLst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258563" y="2954896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10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44270" y="4533207"/>
            <a:ext cx="955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60 р. дней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6425550" y="3022620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4736073" y="4044693"/>
            <a:ext cx="3384376" cy="4375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Перечисление денежных средств на расчетный счет заёмщика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4C523D3-5044-3E13-957A-E81A03491BEF}"/>
              </a:ext>
            </a:extLst>
          </p:cNvPr>
          <p:cNvSpPr txBox="1"/>
          <p:nvPr/>
        </p:nvSpPr>
        <p:spPr>
          <a:xfrm>
            <a:off x="340873" y="6470282"/>
            <a:ext cx="63193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latin typeface="Cambria" panose="02040503050406030204" pitchFamily="18" charset="0"/>
                <a:ea typeface="Cambria" panose="02040503050406030204" pitchFamily="18" charset="0"/>
              </a:rPr>
              <a:t>* Заявка на получение микрозайма считается принятой при предоставлении полного пакета документов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64922" y="4905821"/>
            <a:ext cx="3384376" cy="3597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Своевременное погашение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и процентов (при необходимости – досрочное погашение по заявлению) </a:t>
            </a: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6425550" y="3789040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2440276" y="4635069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2" name="Скругленный прямоугольник 41"/>
          <p:cNvSpPr/>
          <p:nvPr/>
        </p:nvSpPr>
        <p:spPr>
          <a:xfrm>
            <a:off x="755576" y="5517232"/>
            <a:ext cx="3384376" cy="3597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Своевременное погашение 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микрозайма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 и процентов (при необходимости – досрочное погашение по заявлению) </a:t>
            </a: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2440276" y="5320847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0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225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69</cp:revision>
  <dcterms:created xsi:type="dcterms:W3CDTF">2023-09-25T23:22:59Z</dcterms:created>
  <dcterms:modified xsi:type="dcterms:W3CDTF">2023-11-16T06:18:54Z</dcterms:modified>
</cp:coreProperties>
</file>