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044624" y="212109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4484635" y="1783138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1750195" y="2030585"/>
            <a:ext cx="5334821" cy="4870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2. Обратитесь в финансовую организацию для заключения кредитного договора / договора микрозайма / договора лизинга. Сообщите о наличии возможности предоставления поручительства РГО в качестве обеспечения.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750194" y="2924944"/>
            <a:ext cx="5334821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3. Предоставьте документы, необходимые для заключения договора с финансовой организацией. 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4484635" y="2636912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0" name="Скругленный прямоугольник 69"/>
          <p:cNvSpPr/>
          <p:nvPr/>
        </p:nvSpPr>
        <p:spPr>
          <a:xfrm>
            <a:off x="1750195" y="3773827"/>
            <a:ext cx="5334820" cy="6375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4. Финансовая организация самостоятельно примет решение о предоставлении финансирования, о необходимом уровне обеспечения, и, при необходимости, подаст заявку в РГО о заключении договора поручительства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750196" y="1167441"/>
            <a:ext cx="5334821" cy="5493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 Ознакомьтесь с требованиями к клиентам, выберите одну из финансовых организаций, с которыми у РГО заключено соглашение о предоставлении поручительств (Сбербанк,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Россельхозбанк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МСП Банк, АТБ Банк, МКК Чукотки,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Сберлизинг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50193" y="4725144"/>
            <a:ext cx="5334821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5. В случае положительного решения финансовая организация и РГО самостоятельно оформят все документы. Вам останется только подписать договор поручительства и оплатить комиссию за пользование поручительством при получении кредита /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/ заключении договора лизинга.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484635" y="3501008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484635" y="4456751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7544" y="314804"/>
            <a:ext cx="8280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 по получению поручительства региональной гарантийной организации (РГО)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422591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1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159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2023-11-16T06:19:22Z</dcterms:modified>
</cp:coreProperties>
</file>